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2"/>
  </p:notesMasterIdLst>
  <p:sldIdLst>
    <p:sldId id="258" r:id="rId5"/>
    <p:sldId id="261" r:id="rId6"/>
    <p:sldId id="315" r:id="rId7"/>
    <p:sldId id="317" r:id="rId8"/>
    <p:sldId id="318" r:id="rId9"/>
    <p:sldId id="319" r:id="rId10"/>
    <p:sldId id="536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z-Tech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6600"/>
    <a:srgbClr val="DEA900"/>
    <a:srgbClr val="B39A05"/>
    <a:srgbClr val="3C79B6"/>
    <a:srgbClr val="336699"/>
    <a:srgbClr val="00457C"/>
    <a:srgbClr val="D2DEEF"/>
    <a:srgbClr val="6E9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0107" autoAdjust="0"/>
  </p:normalViewPr>
  <p:slideViewPr>
    <p:cSldViewPr snapToGrid="0">
      <p:cViewPr varScale="1">
        <p:scale>
          <a:sx n="89" d="100"/>
          <a:sy n="89" d="100"/>
        </p:scale>
        <p:origin x="3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5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29C42D-29CB-4334-90CE-F16C9AAF4DFE}" type="datetimeFigureOut">
              <a:rPr lang="en-GB"/>
              <a:pPr>
                <a:defRPr/>
              </a:pPr>
              <a:t>07/07/2020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34EF85-C762-459E-A676-2B90B156C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9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FEA2E5-43C9-4968-BA40-EF454E435ED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6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38150"/>
            <a:ext cx="13747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sted-image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1192213"/>
            <a:ext cx="4940300" cy="5527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346075" y="3005138"/>
            <a:ext cx="8423275" cy="3714750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60363" y="3005138"/>
            <a:ext cx="8423275" cy="37147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425" y="3781425"/>
            <a:ext cx="84248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sted-image.pd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350" y="433388"/>
            <a:ext cx="3186113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60363" y="6324600"/>
            <a:ext cx="7956550" cy="395288"/>
          </a:xfrm>
          <a:ln>
            <a:solidFill>
              <a:schemeClr val="bg1"/>
            </a:solidFill>
          </a:ln>
        </p:spPr>
        <p:txBody>
          <a:bodyPr/>
          <a:lstStyle>
            <a:lvl1pPr algn="l">
              <a:defRPr sz="1100" b="0" i="0" dirty="0" err="1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8" y="1192213"/>
            <a:ext cx="4940300" cy="5527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46075" y="3005138"/>
            <a:ext cx="8423275" cy="3714750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60363" y="3005138"/>
            <a:ext cx="8423275" cy="37147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438150"/>
            <a:ext cx="13747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sted-image.pd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350" y="433388"/>
            <a:ext cx="3186113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 algn="l">
              <a:defRPr sz="1100" b="0" i="0" dirty="0" err="1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8" y="1192213"/>
            <a:ext cx="4940300" cy="5527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46075" y="3005138"/>
            <a:ext cx="8423275" cy="3714750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60363" y="3005138"/>
            <a:ext cx="8423275" cy="37147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 algn="l">
              <a:defRPr sz="1100" b="0" i="0" dirty="0" err="1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98E6-B3DD-487C-B004-E41883C790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DD5D-8ED6-4F7B-A991-BF4DC0DDA7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FA7A-E84A-4170-A4E3-51FBBDF80B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3452-4671-46AD-834B-B6AD8C0AB9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324600"/>
            <a:ext cx="8423275" cy="395288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579437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565275"/>
            <a:ext cx="8207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508000" y="990600"/>
            <a:ext cx="340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3" y="6324600"/>
            <a:ext cx="2057400" cy="3952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fld id="{C7930BCB-6B2E-4690-AAA2-51189AF3ED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1" r:id="rId4"/>
    <p:sldLayoutId id="2147483662" r:id="rId5"/>
    <p:sldLayoutId id="2147483663" r:id="rId6"/>
    <p:sldLayoutId id="2147483664" r:id="rId7"/>
  </p:sldLayoutIdLst>
  <p:hf hdr="0" dt="0"/>
  <p:txStyles>
    <p:titleStyle>
      <a:lvl1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 kern="1200" cap="all">
          <a:solidFill>
            <a:srgbClr val="00457C"/>
          </a:solidFill>
          <a:latin typeface="Arial Black"/>
          <a:ea typeface="British Council Sans Black"/>
          <a:cs typeface="British Council Sans Black"/>
        </a:defRPr>
      </a:lvl1pPr>
      <a:lvl2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2pPr>
      <a:lvl3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3pPr>
      <a:lvl4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4pPr>
      <a:lvl5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5pPr>
      <a:lvl6pPr marL="4572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6pPr>
      <a:lvl7pPr marL="9144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7pPr>
      <a:lvl8pPr marL="13716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8pPr>
      <a:lvl9pPr marL="18288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9pPr>
    </p:titleStyle>
    <p:bodyStyle>
      <a:lvl1pPr marL="1714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1pPr>
      <a:lvl2pPr marL="5143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2pPr>
      <a:lvl3pPr marL="8572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3pPr>
      <a:lvl4pPr marL="12001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4pPr>
      <a:lvl5pPr marL="15430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3"/>
          </p:nvPr>
        </p:nvSpPr>
        <p:spPr bwMode="auto">
          <a:xfrm>
            <a:off x="360363" y="6324600"/>
            <a:ext cx="8423275" cy="3952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Arial" pitchFamily="34" charset="0"/>
                <a:ea typeface="British Council Sans"/>
              </a:rPr>
              <a:t>ëëë.britishcouncil.org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2D0BC13-D991-47D2-9270-E4A1ADB5B208}"/>
              </a:ext>
            </a:extLst>
          </p:cNvPr>
          <p:cNvSpPr txBox="1">
            <a:spLocks/>
          </p:cNvSpPr>
          <p:nvPr/>
        </p:nvSpPr>
        <p:spPr>
          <a:xfrm>
            <a:off x="360362" y="5205007"/>
            <a:ext cx="8362950" cy="704094"/>
          </a:xfrm>
          <a:prstGeom prst="rect">
            <a:avLst/>
          </a:prstGeom>
        </p:spPr>
        <p:txBody>
          <a:bodyPr wrap="square" lIns="72000" tIns="0" rIns="72000" bIns="72000">
            <a:spAutoFit/>
          </a:bodyPr>
          <a:lstStyle>
            <a:lvl1pPr marL="0" indent="0" algn="l" defTabSz="6858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i="0" kern="1200" cap="all" baseline="0">
                <a:solidFill>
                  <a:schemeClr val="bg1"/>
                </a:solidFill>
                <a:latin typeface="Arial"/>
                <a:ea typeface="+mn-ea"/>
                <a:cs typeface="British Council Sans"/>
              </a:defRPr>
            </a:lvl1pPr>
            <a:lvl2pPr marL="5143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2pPr>
            <a:lvl3pPr marL="8572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3pPr>
            <a:lvl4pPr marL="12001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4pPr>
            <a:lvl5pPr marL="15430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err="1"/>
              <a:t>Praktika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klasË</a:t>
            </a:r>
            <a:endParaRPr lang="en-US" sz="1800" dirty="0"/>
          </a:p>
          <a:p>
            <a:pPr fontAlgn="auto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q-AL" sz="2400" b="1" dirty="0">
              <a:latin typeface="British Council Sans Light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F33F6-C1CA-4288-9330-4B2BDC11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3" y="3954463"/>
            <a:ext cx="8032750" cy="1266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q-AL" cap="none" dirty="0">
                <a:ea typeface="+mj-ea"/>
              </a:rPr>
              <a:t>Shkollat e shekullit 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Arial" pitchFamily="34" charset="0"/>
                <a:ea typeface="British Council Sans"/>
              </a:rPr>
              <a:t>ëëë.britishcouncil.org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CDE66A-AE76-449F-9C61-A4D50D6C553F}" type="slidenum">
              <a:rPr lang="en-GB">
                <a:latin typeface="Arial" pitchFamily="34" charset="0"/>
                <a:ea typeface="British Counci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Arial" pitchFamily="34" charset="0"/>
              <a:ea typeface="British Council Sans"/>
            </a:endParaRPr>
          </a:p>
        </p:txBody>
      </p:sp>
      <p:sp>
        <p:nvSpPr>
          <p:cNvPr id="6148" name="Shape 406"/>
          <p:cNvSpPr>
            <a:spLocks noGrp="1"/>
          </p:cNvSpPr>
          <p:nvPr>
            <p:ph type="title"/>
          </p:nvPr>
        </p:nvSpPr>
        <p:spPr bwMode="auto">
          <a:xfrm>
            <a:off x="520700" y="791485"/>
            <a:ext cx="6337300" cy="661078"/>
          </a:xfrm>
          <a:ln>
            <a:noFill/>
          </a:ln>
        </p:spPr>
        <p:txBody>
          <a:bodyPr wrap="square" lIns="0" tIns="0" rIns="0" bIns="0" numCol="1" anchor="b" compatLnSpc="1">
            <a:prstTxWarp prst="textNoShape">
              <a:avLst/>
            </a:prstTxWarp>
          </a:bodyPr>
          <a:lstStyle/>
          <a:p>
            <a:pPr>
              <a:lnSpc>
                <a:spcPct val="179000"/>
              </a:lnSpc>
              <a:buClr>
                <a:srgbClr val="1EAEE5"/>
              </a:buClr>
              <a:buSzPct val="25000"/>
            </a:pPr>
            <a:r>
              <a:rPr lang="en-US" sz="2400" cap="none" dirty="0" err="1">
                <a:solidFill>
                  <a:srgbClr val="336699"/>
                </a:solidFill>
                <a:latin typeface="Arial Black" pitchFamily="34" charset="0"/>
                <a:cs typeface="Arial" pitchFamily="34" charset="0"/>
                <a:sym typeface="Arial" pitchFamily="34" charset="0"/>
              </a:rPr>
              <a:t>Njësia</a:t>
            </a:r>
            <a:r>
              <a:rPr lang="en-US" sz="2400" cap="none" dirty="0">
                <a:solidFill>
                  <a:srgbClr val="336699"/>
                </a:solidFill>
                <a:latin typeface="Arial Black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400" cap="none" dirty="0" err="1">
                <a:solidFill>
                  <a:srgbClr val="336699"/>
                </a:solidFill>
                <a:latin typeface="Arial Black" pitchFamily="34" charset="0"/>
                <a:cs typeface="Arial" pitchFamily="34" charset="0"/>
                <a:sym typeface="Arial" pitchFamily="34" charset="0"/>
              </a:rPr>
              <a:t>mësimore</a:t>
            </a:r>
            <a:r>
              <a:rPr lang="en-US" sz="2400" cap="none" dirty="0">
                <a:solidFill>
                  <a:srgbClr val="336699"/>
                </a:solidFill>
                <a:latin typeface="Arial Black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2400" cap="none" dirty="0" err="1">
                <a:solidFill>
                  <a:srgbClr val="336699"/>
                </a:solidFill>
                <a:latin typeface="Arial Black" pitchFamily="34" charset="0"/>
                <a:cs typeface="Arial" pitchFamily="34" charset="0"/>
                <a:sym typeface="Arial" pitchFamily="34" charset="0"/>
              </a:rPr>
              <a:t>Shpikjet</a:t>
            </a:r>
            <a:r>
              <a:rPr lang="en-US" sz="2400" cap="none" dirty="0">
                <a:solidFill>
                  <a:srgbClr val="336699"/>
                </a:solidFill>
                <a:latin typeface="Arial Black" pitchFamily="34" charset="0"/>
                <a:cs typeface="Arial" pitchFamily="34" charset="0"/>
                <a:sym typeface="Arial" pitchFamily="34" charset="0"/>
              </a:rPr>
              <a:t> </a:t>
            </a:r>
            <a:endParaRPr lang="sq-AL" sz="2400" cap="none" dirty="0">
              <a:solidFill>
                <a:srgbClr val="336699"/>
              </a:solidFill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149" name="Shape 409"/>
          <p:cNvSpPr txBox="1">
            <a:spLocks/>
          </p:cNvSpPr>
          <p:nvPr/>
        </p:nvSpPr>
        <p:spPr bwMode="auto">
          <a:xfrm>
            <a:off x="496888" y="1905000"/>
            <a:ext cx="853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1.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Cilat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janë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disa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nga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shpikjet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rëndësishme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?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             -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mikroskopi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             -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teleskopi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             -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kompjuteri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             -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aeroplani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             - video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lojërat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             -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elektriciteti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             -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telefoni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etj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Arial" pitchFamily="34" charset="0"/>
                <a:cs typeface="British Council Sans"/>
                <a:sym typeface="Arial" pitchFamily="34" charset="0"/>
              </a:rPr>
              <a:t>.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sz="2200" dirty="0">
              <a:solidFill>
                <a:srgbClr val="000000"/>
              </a:solidFill>
              <a:ea typeface="Arial" pitchFamily="34" charset="0"/>
              <a:cs typeface="British Council Sans"/>
              <a:sym typeface="Arial" pitchFamily="34" charset="0"/>
            </a:endParaRP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      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sq-AL" sz="2200" dirty="0">
              <a:solidFill>
                <a:srgbClr val="000000"/>
              </a:solidFill>
              <a:ea typeface="Arial" pitchFamily="34" charset="0"/>
              <a:cs typeface="British Council Sans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98" y="3230463"/>
            <a:ext cx="1449130" cy="105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Arial" pitchFamily="34" charset="0"/>
                <a:ea typeface="British Council Sans"/>
              </a:rPr>
              <a:t>ëëë.britishcouncil.org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FDF8EF-2305-41E6-8050-61D8B6D05B3B}" type="slidenum">
              <a:rPr lang="en-GB">
                <a:latin typeface="Arial" pitchFamily="34" charset="0"/>
                <a:ea typeface="British Counci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latin typeface="Arial" pitchFamily="34" charset="0"/>
              <a:ea typeface="British Council Sans"/>
            </a:endParaRPr>
          </a:p>
        </p:txBody>
      </p:sp>
      <p:sp>
        <p:nvSpPr>
          <p:cNvPr id="66564" name="Text Placeholder 1"/>
          <p:cNvSpPr txBox="1">
            <a:spLocks/>
          </p:cNvSpPr>
          <p:nvPr/>
        </p:nvSpPr>
        <p:spPr bwMode="auto">
          <a:xfrm>
            <a:off x="457200" y="12192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2.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Çka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nxit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njerëzit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që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merren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me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shpikje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?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sz="2200" dirty="0">
              <a:solidFill>
                <a:srgbClr val="000000"/>
              </a:solidFill>
              <a:ea typeface="Arial" pitchFamily="34" charset="0"/>
              <a:cs typeface="British Council Sans"/>
              <a:sym typeface="Arial" pitchFamily="34" charset="0"/>
            </a:endParaRP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Për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lehtësuar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jetën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.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Për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zgjidhur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probleme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ndryshme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.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Zhvillimi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shoqërisë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etj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. </a:t>
            </a: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sz="2200" dirty="0">
              <a:solidFill>
                <a:srgbClr val="000000"/>
              </a:solidFill>
              <a:ea typeface="Arial" pitchFamily="34" charset="0"/>
              <a:cs typeface="British Council Sans"/>
              <a:sym typeface="Arial" pitchFamily="34" charset="0"/>
            </a:endParaRPr>
          </a:p>
          <a:p>
            <a:pPr marL="179388" indent="-342900" defTabSz="6858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cs typeface="British Council Sans"/>
                <a:sym typeface="Arial" pitchFamily="34" charset="0"/>
              </a:rPr>
              <a:t> </a:t>
            </a:r>
          </a:p>
        </p:txBody>
      </p:sp>
      <p:pic>
        <p:nvPicPr>
          <p:cNvPr id="66565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3363" y="3405981"/>
            <a:ext cx="1498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a typeface="Arial" pitchFamily="34" charset="0"/>
              <a:sym typeface="Arial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   3. Si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kanë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ndikuar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në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jetën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tonë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këto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shpikje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? 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itchFamily="34" charset="0"/>
              <a:ea typeface="Arial" pitchFamily="34" charset="0"/>
              <a:sym typeface="Arial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   -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Komunikojmë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me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tjerët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më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lehtë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   -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Qasje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më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lehtë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në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informata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   -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Analizat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gjakut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bëhen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më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lehtë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dhe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më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shpejtë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   -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Njohim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gjithësinë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më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mirë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etj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sym typeface="Arial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Arial" pitchFamily="34" charset="0"/>
              <a:sym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Arial" pitchFamily="34" charset="0"/>
              <a:sym typeface="Arial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49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sz="2200" dirty="0">
              <a:solidFill>
                <a:srgbClr val="000000"/>
              </a:solidFill>
              <a:ea typeface="Arial" pitchFamily="34" charset="0"/>
              <a:sym typeface="Arial" pitchFamily="34" charset="0"/>
            </a:endParaRPr>
          </a:p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sz="2200" dirty="0">
              <a:solidFill>
                <a:srgbClr val="000000"/>
              </a:solidFill>
              <a:ea typeface="Arial" pitchFamily="34" charset="0"/>
              <a:sym typeface="Arial" pitchFamily="34" charset="0"/>
            </a:endParaRPr>
          </a:p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4. Si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mendoni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, a do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ketë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shpikje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tjera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në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ardhmen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?</a:t>
            </a:r>
          </a:p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Pse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po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ose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pse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jo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?</a:t>
            </a:r>
          </a:p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sz="2200" dirty="0">
              <a:solidFill>
                <a:srgbClr val="000000"/>
              </a:solidFill>
              <a:ea typeface="Arial" pitchFamily="34" charset="0"/>
              <a:sym typeface="Arial" pitchFamily="34" charset="0"/>
            </a:endParaRPr>
          </a:p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- Po,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sepse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shoqëria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zhvillohet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vazhdimisht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. </a:t>
            </a:r>
          </a:p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- Jo,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sepse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ska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çka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të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shpiket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më</a:t>
            </a:r>
            <a:r>
              <a:rPr lang="en-US" sz="2200" dirty="0">
                <a:solidFill>
                  <a:srgbClr val="000000"/>
                </a:solidFill>
                <a:ea typeface="Arial" pitchFamily="34" charset="0"/>
                <a:sym typeface="Arial" pitchFamily="34" charset="0"/>
              </a:rPr>
              <a:t>. </a:t>
            </a:r>
          </a:p>
          <a:p>
            <a:pPr marL="179388" indent="-342900">
              <a:spcAft>
                <a:spcPts val="60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dirty="0">
              <a:solidFill>
                <a:srgbClr val="000000"/>
              </a:solidFill>
              <a:ea typeface="Arial" pitchFamily="34" charset="0"/>
              <a:sym typeface="Arial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32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39800"/>
            <a:ext cx="8207375" cy="5197475"/>
          </a:xfrm>
        </p:spPr>
        <p:txBody>
          <a:bodyPr/>
          <a:lstStyle/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5. </a:t>
            </a:r>
            <a:r>
              <a:rPr lang="en-US" sz="2200" dirty="0" err="1"/>
              <a:t>Cila</a:t>
            </a:r>
            <a:r>
              <a:rPr lang="en-US" sz="2200" dirty="0"/>
              <a:t> do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ishte</a:t>
            </a:r>
            <a:r>
              <a:rPr lang="en-US" sz="2200" dirty="0"/>
              <a:t> </a:t>
            </a:r>
            <a:r>
              <a:rPr lang="en-US" sz="2200" dirty="0" err="1"/>
              <a:t>shpikja</a:t>
            </a:r>
            <a:r>
              <a:rPr lang="en-US" sz="2200" dirty="0"/>
              <a:t> </a:t>
            </a:r>
            <a:r>
              <a:rPr lang="en-US" sz="2200" dirty="0" err="1"/>
              <a:t>që</a:t>
            </a:r>
            <a:r>
              <a:rPr lang="en-US" sz="2200" dirty="0"/>
              <a:t> </a:t>
            </a:r>
            <a:r>
              <a:rPr lang="en-US" sz="2200" dirty="0" err="1"/>
              <a:t>ju</a:t>
            </a:r>
            <a:r>
              <a:rPr lang="en-US" sz="2200" dirty="0"/>
              <a:t> do </a:t>
            </a:r>
            <a:r>
              <a:rPr lang="en-US" sz="2200" dirty="0" err="1"/>
              <a:t>bënit</a:t>
            </a:r>
            <a:r>
              <a:rPr lang="en-US" sz="2200" dirty="0"/>
              <a:t>? Si </a:t>
            </a:r>
            <a:r>
              <a:rPr lang="en-US" sz="2200" dirty="0" err="1"/>
              <a:t>mund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ndikojë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  </a:t>
            </a:r>
            <a:r>
              <a:rPr lang="en-US" sz="2200" dirty="0" err="1"/>
              <a:t>ajo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jetën</a:t>
            </a:r>
            <a:r>
              <a:rPr lang="en-US" sz="2200" dirty="0"/>
              <a:t> e </a:t>
            </a:r>
            <a:r>
              <a:rPr lang="en-US" sz="2200" dirty="0" err="1"/>
              <a:t>njerëzve</a:t>
            </a:r>
            <a:r>
              <a:rPr lang="en-US" sz="2200" dirty="0"/>
              <a:t>? (</a:t>
            </a:r>
            <a:r>
              <a:rPr lang="en-US" sz="2200" dirty="0" err="1"/>
              <a:t>Argumento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- </a:t>
            </a:r>
            <a:r>
              <a:rPr lang="en-US" sz="2200" dirty="0" err="1"/>
              <a:t>Makinë</a:t>
            </a:r>
            <a:r>
              <a:rPr lang="en-US" sz="2200" dirty="0"/>
              <a:t> </a:t>
            </a:r>
            <a:r>
              <a:rPr lang="en-US" sz="2200" dirty="0" err="1"/>
              <a:t>për</a:t>
            </a:r>
            <a:r>
              <a:rPr lang="en-US" sz="2200" dirty="0"/>
              <a:t> </a:t>
            </a:r>
            <a:r>
              <a:rPr lang="en-US" sz="2200" dirty="0" err="1"/>
              <a:t>pastrimin</a:t>
            </a:r>
            <a:r>
              <a:rPr lang="en-US" sz="2200" dirty="0"/>
              <a:t> e </a:t>
            </a:r>
            <a:r>
              <a:rPr lang="en-US" sz="2200" dirty="0" err="1"/>
              <a:t>oqeanit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plastika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                   (</a:t>
            </a:r>
            <a:r>
              <a:rPr lang="en-US" sz="2200" dirty="0" err="1"/>
              <a:t>Ruajtjen</a:t>
            </a:r>
            <a:r>
              <a:rPr lang="en-US" sz="2200" dirty="0"/>
              <a:t> e </a:t>
            </a:r>
            <a:r>
              <a:rPr lang="en-US" sz="2200" dirty="0" err="1"/>
              <a:t>botës</a:t>
            </a:r>
            <a:r>
              <a:rPr lang="en-US" sz="2200" dirty="0"/>
              <a:t> </a:t>
            </a:r>
            <a:r>
              <a:rPr lang="en-US" sz="2200" dirty="0" err="1"/>
              <a:t>bimore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shtazore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     - </a:t>
            </a:r>
            <a:r>
              <a:rPr lang="en-US" sz="2200" dirty="0" err="1"/>
              <a:t>Makinë</a:t>
            </a:r>
            <a:r>
              <a:rPr lang="en-US" sz="2200" dirty="0"/>
              <a:t> </a:t>
            </a:r>
            <a:r>
              <a:rPr lang="en-US" sz="2200" dirty="0" err="1"/>
              <a:t>për</a:t>
            </a:r>
            <a:r>
              <a:rPr lang="en-US" sz="2200" dirty="0"/>
              <a:t> </a:t>
            </a:r>
            <a:r>
              <a:rPr lang="en-US" sz="2200" dirty="0" err="1"/>
              <a:t>leximin</a:t>
            </a:r>
            <a:r>
              <a:rPr lang="en-US" sz="2200" dirty="0"/>
              <a:t> e </a:t>
            </a:r>
            <a:r>
              <a:rPr lang="en-US" sz="2200" dirty="0" err="1"/>
              <a:t>mendjes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                   (</a:t>
            </a:r>
            <a:r>
              <a:rPr lang="en-US" sz="2200" dirty="0" err="1"/>
              <a:t>Parandalojmë</a:t>
            </a:r>
            <a:r>
              <a:rPr lang="en-US" sz="2200" dirty="0"/>
              <a:t> </a:t>
            </a:r>
            <a:r>
              <a:rPr lang="en-US" sz="2200" dirty="0" err="1"/>
              <a:t>gjërat</a:t>
            </a:r>
            <a:r>
              <a:rPr lang="en-US" sz="2200" dirty="0"/>
              <a:t> e </a:t>
            </a:r>
            <a:r>
              <a:rPr lang="en-US" sz="2200" dirty="0" err="1"/>
              <a:t>këqija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     -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shkruarit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kompjuter</a:t>
            </a:r>
            <a:r>
              <a:rPr lang="en-US" sz="2200" dirty="0"/>
              <a:t> </a:t>
            </a:r>
            <a:r>
              <a:rPr lang="en-US" sz="2200" dirty="0" err="1"/>
              <a:t>vetëm</a:t>
            </a:r>
            <a:r>
              <a:rPr lang="en-US" sz="2200" dirty="0"/>
              <a:t> duke </a:t>
            </a:r>
            <a:r>
              <a:rPr lang="en-US" sz="2200" dirty="0" err="1"/>
              <a:t>folur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                   (</a:t>
            </a:r>
            <a:r>
              <a:rPr lang="en-US" sz="2200" dirty="0" err="1"/>
              <a:t>Komunikohet</a:t>
            </a:r>
            <a:r>
              <a:rPr lang="en-US" sz="2200" dirty="0"/>
              <a:t> me </a:t>
            </a:r>
            <a:r>
              <a:rPr lang="en-US" sz="2200" dirty="0" err="1"/>
              <a:t>saktë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shpejt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     - </a:t>
            </a:r>
            <a:r>
              <a:rPr lang="en-US" sz="2200" dirty="0" err="1"/>
              <a:t>Rrjetë</a:t>
            </a:r>
            <a:r>
              <a:rPr lang="en-US" sz="2200" dirty="0"/>
              <a:t> </a:t>
            </a:r>
            <a:r>
              <a:rPr lang="en-US" sz="2200" dirty="0" err="1"/>
              <a:t>mbrojtëse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ndotja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            (</a:t>
            </a:r>
            <a:r>
              <a:rPr lang="en-US" sz="2200" dirty="0" err="1"/>
              <a:t>Shpëtimi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planetit</a:t>
            </a:r>
            <a:r>
              <a:rPr lang="en-US" sz="2200" dirty="0"/>
              <a:t> </a:t>
            </a:r>
            <a:r>
              <a:rPr lang="en-US" sz="2200" dirty="0" err="1"/>
              <a:t>Tokë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09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951" y="1111958"/>
            <a:ext cx="3780362" cy="50404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ëëë.britishcouncil.org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872753"/>
      </p:ext>
    </p:extLst>
  </p:cSld>
  <p:clrMapOvr>
    <a:masterClrMapping/>
  </p:clrMapOvr>
</p:sld>
</file>

<file path=ppt/theme/theme1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st Century School - School leaders.potx" id="{5FCE04A2-55DB-4AAB-8AA8-5B3F5DFD163A}" vid="{E6389065-5924-4140-8357-03305ADF50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82BDA602482448357F678F2756EE0" ma:contentTypeVersion="6" ma:contentTypeDescription="Create a new document." ma:contentTypeScope="" ma:versionID="11e9e37311d4b83830ccfc90b2c9ffe2">
  <xsd:schema xmlns:xsd="http://www.w3.org/2001/XMLSchema" xmlns:xs="http://www.w3.org/2001/XMLSchema" xmlns:p="http://schemas.microsoft.com/office/2006/metadata/properties" xmlns:ns2="c7fdc313-a861-4753-95d8-f636ab2e3661" xmlns:ns3="0c89038d-5d45-4cab-b00d-d7a17fb21f0c" targetNamespace="http://schemas.microsoft.com/office/2006/metadata/properties" ma:root="true" ma:fieldsID="97b24600dc3f076b43ab6c7c0e116440" ns2:_="" ns3:_="">
    <xsd:import namespace="c7fdc313-a861-4753-95d8-f636ab2e3661"/>
    <xsd:import namespace="0c89038d-5d45-4cab-b00d-d7a17fb21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dc313-a861-4753-95d8-f636ab2e3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9038d-5d45-4cab-b00d-d7a17fb21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A2C1CE4-1AD9-486A-90D5-670E415C98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5CF8C3-D6B2-4117-9C75-F7DFE56F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dc313-a861-4753-95d8-f636ab2e3661"/>
    <ds:schemaRef ds:uri="0c89038d-5d45-4cab-b00d-d7a17fb21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C03D0-5855-4061-9507-9FEC7F047064}">
  <ds:schemaRefs>
    <ds:schemaRef ds:uri="0c89038d-5d45-4cab-b00d-d7a17fb21f0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7fdc313-a861-4753-95d8-f636ab2e366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21st Century School - School leaders v2</Template>
  <TotalTime>15524</TotalTime>
  <Words>306</Words>
  <Application>Microsoft Macintosh PowerPoint</Application>
  <PresentationFormat>On-screen Show (4:3)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British Council Sans Light</vt:lpstr>
      <vt:lpstr>Calibri</vt:lpstr>
      <vt:lpstr>British Council_Presentation Blue</vt:lpstr>
      <vt:lpstr>Shkollat e shekullit 21</vt:lpstr>
      <vt:lpstr>Njësia mësimore: Shpikjet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SCHOOLS</dc:title>
  <dc:creator>Dragutin Šćekić</dc:creator>
  <cp:lastModifiedBy>Jelena  Cakic</cp:lastModifiedBy>
  <cp:revision>615</cp:revision>
  <cp:lastPrinted>2020-06-30T12:59:22Z</cp:lastPrinted>
  <dcterms:created xsi:type="dcterms:W3CDTF">2019-02-03T13:42:27Z</dcterms:created>
  <dcterms:modified xsi:type="dcterms:W3CDTF">2020-07-07T12:56:53Z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0x01010039782BDA602482448357F678F2756EE0</vt:lpwstr>
  </property>
</Properties>
</file>