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9"/>
  </p:notesMasterIdLst>
  <p:sldIdLst>
    <p:sldId id="323" r:id="rId5"/>
    <p:sldId id="281" r:id="rId6"/>
    <p:sldId id="282" r:id="rId7"/>
    <p:sldId id="352" r:id="rId8"/>
    <p:sldId id="353" r:id="rId9"/>
    <p:sldId id="354" r:id="rId10"/>
    <p:sldId id="532" r:id="rId11"/>
    <p:sldId id="334" r:id="rId12"/>
    <p:sldId id="283" r:id="rId13"/>
    <p:sldId id="355" r:id="rId14"/>
    <p:sldId id="533" r:id="rId15"/>
    <p:sldId id="534" r:id="rId16"/>
    <p:sldId id="356" r:id="rId17"/>
    <p:sldId id="53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z-Tech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6600"/>
    <a:srgbClr val="DEA900"/>
    <a:srgbClr val="B39A05"/>
    <a:srgbClr val="3C79B6"/>
    <a:srgbClr val="336699"/>
    <a:srgbClr val="00457C"/>
    <a:srgbClr val="D2DEEF"/>
    <a:srgbClr val="6E9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0107" autoAdjust="0"/>
  </p:normalViewPr>
  <p:slideViewPr>
    <p:cSldViewPr snapToGrid="0">
      <p:cViewPr varScale="1">
        <p:scale>
          <a:sx n="89" d="100"/>
          <a:sy n="89" d="100"/>
        </p:scale>
        <p:origin x="1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5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625D6-256A-4457-BC1F-58D2FA08B3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019E349-8F6F-4EEB-A60B-FEEAC2B1CE98}">
      <dgm:prSet phldrT="[Text]"/>
      <dgm:spPr/>
      <dgm:t>
        <a:bodyPr/>
        <a:lstStyle/>
        <a:p>
          <a:r>
            <a:rPr lang="sq-AL" dirty="0">
              <a:solidFill>
                <a:srgbClr val="02084A"/>
              </a:solidFill>
            </a:rPr>
            <a:t>KRIJONI</a:t>
          </a:r>
        </a:p>
      </dgm:t>
    </dgm:pt>
    <dgm:pt modelId="{C3A86F72-6839-46CB-AAFA-A347C03EB412}" type="parTrans" cxnId="{354EFCF1-D7EC-43ED-B931-7364CCDA6220}">
      <dgm:prSet/>
      <dgm:spPr/>
      <dgm:t>
        <a:bodyPr/>
        <a:lstStyle/>
        <a:p>
          <a:endParaRPr lang="sr-Latn-ME"/>
        </a:p>
      </dgm:t>
    </dgm:pt>
    <dgm:pt modelId="{D74D53A2-6B62-453A-9B6A-0B5B4D25C903}" type="sibTrans" cxnId="{354EFCF1-D7EC-43ED-B931-7364CCDA6220}">
      <dgm:prSet/>
      <dgm:spPr/>
      <dgm:t>
        <a:bodyPr/>
        <a:lstStyle/>
        <a:p>
          <a:endParaRPr lang="sr-Latn-ME"/>
        </a:p>
      </dgm:t>
    </dgm:pt>
    <dgm:pt modelId="{CF50A0F5-9F4A-4241-BE46-D4BB3E541F29}">
      <dgm:prSet phldrT="[Text]"/>
      <dgm:spPr/>
      <dgm:t>
        <a:bodyPr/>
        <a:lstStyle/>
        <a:p>
          <a:r>
            <a:rPr lang="sq-AL" dirty="0">
              <a:solidFill>
                <a:srgbClr val="02084A"/>
              </a:solidFill>
            </a:rPr>
            <a:t>VLERËSONI</a:t>
          </a:r>
        </a:p>
      </dgm:t>
    </dgm:pt>
    <dgm:pt modelId="{A1EB7CCC-EFAD-4437-A17E-60096D5DEA28}" type="parTrans" cxnId="{AACACFA1-22C0-4F66-A28C-15AD77312203}">
      <dgm:prSet/>
      <dgm:spPr/>
      <dgm:t>
        <a:bodyPr/>
        <a:lstStyle/>
        <a:p>
          <a:endParaRPr lang="sr-Latn-ME"/>
        </a:p>
      </dgm:t>
    </dgm:pt>
    <dgm:pt modelId="{93489581-7A31-405E-AC67-2DE0B0348C1B}" type="sibTrans" cxnId="{AACACFA1-22C0-4F66-A28C-15AD77312203}">
      <dgm:prSet/>
      <dgm:spPr/>
      <dgm:t>
        <a:bodyPr/>
        <a:lstStyle/>
        <a:p>
          <a:endParaRPr lang="sr-Latn-ME"/>
        </a:p>
      </dgm:t>
    </dgm:pt>
    <dgm:pt modelId="{85AEC1CF-7182-4932-BEC9-85FFDC7E9C8F}">
      <dgm:prSet phldrT="[Text]"/>
      <dgm:spPr/>
      <dgm:t>
        <a:bodyPr/>
        <a:lstStyle/>
        <a:p>
          <a:r>
            <a:rPr lang="sq-AL" dirty="0">
              <a:solidFill>
                <a:srgbClr val="02084A"/>
              </a:solidFill>
            </a:rPr>
            <a:t>ANALIZONI</a:t>
          </a:r>
        </a:p>
      </dgm:t>
    </dgm:pt>
    <dgm:pt modelId="{4A8B59C3-524D-47A7-B07B-98C2B32B349A}" type="parTrans" cxnId="{0285351B-FCF6-45E5-B66C-85EDE196FA37}">
      <dgm:prSet/>
      <dgm:spPr/>
      <dgm:t>
        <a:bodyPr/>
        <a:lstStyle/>
        <a:p>
          <a:endParaRPr lang="sr-Latn-ME"/>
        </a:p>
      </dgm:t>
    </dgm:pt>
    <dgm:pt modelId="{4A7421F6-197A-44EA-BDB9-C3D2BF2A137E}" type="sibTrans" cxnId="{0285351B-FCF6-45E5-B66C-85EDE196FA37}">
      <dgm:prSet/>
      <dgm:spPr/>
      <dgm:t>
        <a:bodyPr/>
        <a:lstStyle/>
        <a:p>
          <a:endParaRPr lang="sr-Latn-ME"/>
        </a:p>
      </dgm:t>
    </dgm:pt>
    <dgm:pt modelId="{55C6A4A7-299A-486D-A79C-A1CFEDC4BB14}">
      <dgm:prSet phldrT="[Text]"/>
      <dgm:spPr/>
      <dgm:t>
        <a:bodyPr/>
        <a:lstStyle/>
        <a:p>
          <a:r>
            <a:rPr lang="sq-AL" dirty="0">
              <a:solidFill>
                <a:srgbClr val="02084A"/>
              </a:solidFill>
            </a:rPr>
            <a:t>KUPTONI</a:t>
          </a:r>
        </a:p>
      </dgm:t>
    </dgm:pt>
    <dgm:pt modelId="{F2779FE7-A24D-4D18-9F76-A173A6CEC394}" type="parTrans" cxnId="{CF841D40-8132-483D-8F90-7295666B6852}">
      <dgm:prSet/>
      <dgm:spPr/>
      <dgm:t>
        <a:bodyPr/>
        <a:lstStyle/>
        <a:p>
          <a:endParaRPr lang="sr-Latn-ME"/>
        </a:p>
      </dgm:t>
    </dgm:pt>
    <dgm:pt modelId="{A9F0C209-3C06-4833-9D51-7D241EFF5C35}" type="sibTrans" cxnId="{CF841D40-8132-483D-8F90-7295666B6852}">
      <dgm:prSet/>
      <dgm:spPr/>
      <dgm:t>
        <a:bodyPr/>
        <a:lstStyle/>
        <a:p>
          <a:endParaRPr lang="sr-Latn-ME"/>
        </a:p>
      </dgm:t>
    </dgm:pt>
    <dgm:pt modelId="{469A91DA-231F-4D44-898F-04A9E45B7F9C}">
      <dgm:prSet phldrT="[Text]"/>
      <dgm:spPr/>
      <dgm:t>
        <a:bodyPr/>
        <a:lstStyle/>
        <a:p>
          <a:r>
            <a:rPr lang="sq-AL" dirty="0">
              <a:solidFill>
                <a:srgbClr val="02084A"/>
              </a:solidFill>
            </a:rPr>
            <a:t>MBANI MEND</a:t>
          </a:r>
        </a:p>
      </dgm:t>
    </dgm:pt>
    <dgm:pt modelId="{2A188B0C-425E-4163-869A-A6739F6A0F85}" type="parTrans" cxnId="{A50BC889-888B-4863-A911-953503AE97D8}">
      <dgm:prSet/>
      <dgm:spPr/>
      <dgm:t>
        <a:bodyPr/>
        <a:lstStyle/>
        <a:p>
          <a:endParaRPr lang="sr-Latn-ME"/>
        </a:p>
      </dgm:t>
    </dgm:pt>
    <dgm:pt modelId="{FE7CD8EA-2471-4E71-AD6D-0DCFD56BA673}" type="sibTrans" cxnId="{A50BC889-888B-4863-A911-953503AE97D8}">
      <dgm:prSet/>
      <dgm:spPr/>
      <dgm:t>
        <a:bodyPr/>
        <a:lstStyle/>
        <a:p>
          <a:endParaRPr lang="sr-Latn-ME"/>
        </a:p>
      </dgm:t>
    </dgm:pt>
    <dgm:pt modelId="{9B8B6C06-982F-4CFF-9651-1332DA0B5B47}">
      <dgm:prSet phldrT="[Text]"/>
      <dgm:spPr/>
      <dgm:t>
        <a:bodyPr/>
        <a:lstStyle/>
        <a:p>
          <a:r>
            <a:rPr lang="sq-AL" dirty="0">
              <a:solidFill>
                <a:srgbClr val="02084A"/>
              </a:solidFill>
            </a:rPr>
            <a:t>APLIKONI</a:t>
          </a:r>
        </a:p>
      </dgm:t>
    </dgm:pt>
    <dgm:pt modelId="{B57FAF0C-A70F-452D-A830-CFD483671BF6}" type="parTrans" cxnId="{641FC9DE-FCCE-4CE6-9DD0-35E1B54936C1}">
      <dgm:prSet/>
      <dgm:spPr/>
      <dgm:t>
        <a:bodyPr/>
        <a:lstStyle/>
        <a:p>
          <a:endParaRPr lang="sr-Latn-ME"/>
        </a:p>
      </dgm:t>
    </dgm:pt>
    <dgm:pt modelId="{C12CC3D3-4EA3-4E63-A307-EF16014C6732}" type="sibTrans" cxnId="{641FC9DE-FCCE-4CE6-9DD0-35E1B54936C1}">
      <dgm:prSet/>
      <dgm:spPr/>
      <dgm:t>
        <a:bodyPr/>
        <a:lstStyle/>
        <a:p>
          <a:endParaRPr lang="sr-Latn-ME"/>
        </a:p>
      </dgm:t>
    </dgm:pt>
    <dgm:pt modelId="{6344B1F8-30A4-4ECA-8CAD-1FF94E414369}" type="pres">
      <dgm:prSet presAssocID="{66F625D6-256A-4457-BC1F-58D2FA08B3C8}" presName="compositeShape" presStyleCnt="0">
        <dgm:presLayoutVars>
          <dgm:dir/>
          <dgm:resizeHandles/>
        </dgm:presLayoutVars>
      </dgm:prSet>
      <dgm:spPr/>
    </dgm:pt>
    <dgm:pt modelId="{2B20E44A-D7E8-44FE-AE0F-453A4AA650A4}" type="pres">
      <dgm:prSet presAssocID="{66F625D6-256A-4457-BC1F-58D2FA08B3C8}" presName="pyramid" presStyleLbl="node1" presStyleIdx="0" presStyleCnt="1" custScaleX="124417" custLinFactNeighborX="1396"/>
      <dgm:spPr>
        <a:solidFill>
          <a:srgbClr val="41719C"/>
        </a:solidFill>
      </dgm:spPr>
    </dgm:pt>
    <dgm:pt modelId="{0AF4F7FE-CB6C-43A3-B30A-982693D455B7}" type="pres">
      <dgm:prSet presAssocID="{66F625D6-256A-4457-BC1F-58D2FA08B3C8}" presName="theList" presStyleCnt="0"/>
      <dgm:spPr/>
    </dgm:pt>
    <dgm:pt modelId="{42E8126F-E950-4CB3-B546-E6A04E57BB23}" type="pres">
      <dgm:prSet presAssocID="{F019E349-8F6F-4EEB-A60B-FEEAC2B1CE98}" presName="aNode" presStyleLbl="fgAcc1" presStyleIdx="0" presStyleCnt="6">
        <dgm:presLayoutVars>
          <dgm:bulletEnabled val="1"/>
        </dgm:presLayoutVars>
      </dgm:prSet>
      <dgm:spPr/>
    </dgm:pt>
    <dgm:pt modelId="{FD9E0E86-DDBD-4C2D-8B6A-0AD517C01AF3}" type="pres">
      <dgm:prSet presAssocID="{F019E349-8F6F-4EEB-A60B-FEEAC2B1CE98}" presName="aSpace" presStyleCnt="0"/>
      <dgm:spPr/>
    </dgm:pt>
    <dgm:pt modelId="{903E8CE1-6338-41D1-BE13-F747F65A839F}" type="pres">
      <dgm:prSet presAssocID="{CF50A0F5-9F4A-4241-BE46-D4BB3E541F29}" presName="aNode" presStyleLbl="fgAcc1" presStyleIdx="1" presStyleCnt="6">
        <dgm:presLayoutVars>
          <dgm:bulletEnabled val="1"/>
        </dgm:presLayoutVars>
      </dgm:prSet>
      <dgm:spPr/>
    </dgm:pt>
    <dgm:pt modelId="{785164FA-4FB7-4880-9DDE-6FB660424829}" type="pres">
      <dgm:prSet presAssocID="{CF50A0F5-9F4A-4241-BE46-D4BB3E541F29}" presName="aSpace" presStyleCnt="0"/>
      <dgm:spPr/>
    </dgm:pt>
    <dgm:pt modelId="{7EE75D81-354B-41EB-B561-997AA6B936D5}" type="pres">
      <dgm:prSet presAssocID="{85AEC1CF-7182-4932-BEC9-85FFDC7E9C8F}" presName="aNode" presStyleLbl="fgAcc1" presStyleIdx="2" presStyleCnt="6">
        <dgm:presLayoutVars>
          <dgm:bulletEnabled val="1"/>
        </dgm:presLayoutVars>
      </dgm:prSet>
      <dgm:spPr/>
    </dgm:pt>
    <dgm:pt modelId="{26708FF0-0EC0-4DC9-B7FF-B441185AC331}" type="pres">
      <dgm:prSet presAssocID="{85AEC1CF-7182-4932-BEC9-85FFDC7E9C8F}" presName="aSpace" presStyleCnt="0"/>
      <dgm:spPr/>
    </dgm:pt>
    <dgm:pt modelId="{73B55C69-B8C6-496D-88D1-8A6AA32993D2}" type="pres">
      <dgm:prSet presAssocID="{9B8B6C06-982F-4CFF-9651-1332DA0B5B47}" presName="aNode" presStyleLbl="fgAcc1" presStyleIdx="3" presStyleCnt="6">
        <dgm:presLayoutVars>
          <dgm:bulletEnabled val="1"/>
        </dgm:presLayoutVars>
      </dgm:prSet>
      <dgm:spPr/>
    </dgm:pt>
    <dgm:pt modelId="{8ABF4F10-5C32-40AC-A474-00DBBFDF1A23}" type="pres">
      <dgm:prSet presAssocID="{9B8B6C06-982F-4CFF-9651-1332DA0B5B47}" presName="aSpace" presStyleCnt="0"/>
      <dgm:spPr/>
    </dgm:pt>
    <dgm:pt modelId="{C2373B1C-1478-48ED-BA15-78B2F73862AE}" type="pres">
      <dgm:prSet presAssocID="{55C6A4A7-299A-486D-A79C-A1CFEDC4BB14}" presName="aNode" presStyleLbl="fgAcc1" presStyleIdx="4" presStyleCnt="6">
        <dgm:presLayoutVars>
          <dgm:bulletEnabled val="1"/>
        </dgm:presLayoutVars>
      </dgm:prSet>
      <dgm:spPr/>
    </dgm:pt>
    <dgm:pt modelId="{79EE266C-4F26-4A57-B806-C17FA0CE6E76}" type="pres">
      <dgm:prSet presAssocID="{55C6A4A7-299A-486D-A79C-A1CFEDC4BB14}" presName="aSpace" presStyleCnt="0"/>
      <dgm:spPr/>
    </dgm:pt>
    <dgm:pt modelId="{D62FC9C9-7029-4DD1-9E25-D33A554D3E7C}" type="pres">
      <dgm:prSet presAssocID="{469A91DA-231F-4D44-898F-04A9E45B7F9C}" presName="aNode" presStyleLbl="fgAcc1" presStyleIdx="5" presStyleCnt="6">
        <dgm:presLayoutVars>
          <dgm:bulletEnabled val="1"/>
        </dgm:presLayoutVars>
      </dgm:prSet>
      <dgm:spPr/>
    </dgm:pt>
    <dgm:pt modelId="{8EAF37BB-1B16-40B4-A19E-658D9B770143}" type="pres">
      <dgm:prSet presAssocID="{469A91DA-231F-4D44-898F-04A9E45B7F9C}" presName="aSpace" presStyleCnt="0"/>
      <dgm:spPr/>
    </dgm:pt>
  </dgm:ptLst>
  <dgm:cxnLst>
    <dgm:cxn modelId="{4CB1840A-F111-42B2-878A-48D25479F82D}" type="presOf" srcId="{9B8B6C06-982F-4CFF-9651-1332DA0B5B47}" destId="{73B55C69-B8C6-496D-88D1-8A6AA32993D2}" srcOrd="0" destOrd="0" presId="urn:microsoft.com/office/officeart/2005/8/layout/pyramid2"/>
    <dgm:cxn modelId="{0285351B-FCF6-45E5-B66C-85EDE196FA37}" srcId="{66F625D6-256A-4457-BC1F-58D2FA08B3C8}" destId="{85AEC1CF-7182-4932-BEC9-85FFDC7E9C8F}" srcOrd="2" destOrd="0" parTransId="{4A8B59C3-524D-47A7-B07B-98C2B32B349A}" sibTransId="{4A7421F6-197A-44EA-BDB9-C3D2BF2A137E}"/>
    <dgm:cxn modelId="{B229743D-8D21-4CFA-836F-07AD4B597707}" type="presOf" srcId="{F019E349-8F6F-4EEB-A60B-FEEAC2B1CE98}" destId="{42E8126F-E950-4CB3-B546-E6A04E57BB23}" srcOrd="0" destOrd="0" presId="urn:microsoft.com/office/officeart/2005/8/layout/pyramid2"/>
    <dgm:cxn modelId="{CF841D40-8132-483D-8F90-7295666B6852}" srcId="{66F625D6-256A-4457-BC1F-58D2FA08B3C8}" destId="{55C6A4A7-299A-486D-A79C-A1CFEDC4BB14}" srcOrd="4" destOrd="0" parTransId="{F2779FE7-A24D-4D18-9F76-A173A6CEC394}" sibTransId="{A9F0C209-3C06-4833-9D51-7D241EFF5C35}"/>
    <dgm:cxn modelId="{A50BC889-888B-4863-A911-953503AE97D8}" srcId="{66F625D6-256A-4457-BC1F-58D2FA08B3C8}" destId="{469A91DA-231F-4D44-898F-04A9E45B7F9C}" srcOrd="5" destOrd="0" parTransId="{2A188B0C-425E-4163-869A-A6739F6A0F85}" sibTransId="{FE7CD8EA-2471-4E71-AD6D-0DCFD56BA673}"/>
    <dgm:cxn modelId="{AACACFA1-22C0-4F66-A28C-15AD77312203}" srcId="{66F625D6-256A-4457-BC1F-58D2FA08B3C8}" destId="{CF50A0F5-9F4A-4241-BE46-D4BB3E541F29}" srcOrd="1" destOrd="0" parTransId="{A1EB7CCC-EFAD-4437-A17E-60096D5DEA28}" sibTransId="{93489581-7A31-405E-AC67-2DE0B0348C1B}"/>
    <dgm:cxn modelId="{3C7190A5-0643-48AE-953B-773614F41588}" type="presOf" srcId="{CF50A0F5-9F4A-4241-BE46-D4BB3E541F29}" destId="{903E8CE1-6338-41D1-BE13-F747F65A839F}" srcOrd="0" destOrd="0" presId="urn:microsoft.com/office/officeart/2005/8/layout/pyramid2"/>
    <dgm:cxn modelId="{D60840C1-B415-4F17-8E7B-0636E715F933}" type="presOf" srcId="{85AEC1CF-7182-4932-BEC9-85FFDC7E9C8F}" destId="{7EE75D81-354B-41EB-B561-997AA6B936D5}" srcOrd="0" destOrd="0" presId="urn:microsoft.com/office/officeart/2005/8/layout/pyramid2"/>
    <dgm:cxn modelId="{323521CD-F43E-48C9-AD31-1677811A2EE7}" type="presOf" srcId="{469A91DA-231F-4D44-898F-04A9E45B7F9C}" destId="{D62FC9C9-7029-4DD1-9E25-D33A554D3E7C}" srcOrd="0" destOrd="0" presId="urn:microsoft.com/office/officeart/2005/8/layout/pyramid2"/>
    <dgm:cxn modelId="{623367D7-7350-4D11-9E44-A42986E7CCE5}" type="presOf" srcId="{55C6A4A7-299A-486D-A79C-A1CFEDC4BB14}" destId="{C2373B1C-1478-48ED-BA15-78B2F73862AE}" srcOrd="0" destOrd="0" presId="urn:microsoft.com/office/officeart/2005/8/layout/pyramid2"/>
    <dgm:cxn modelId="{641FC9DE-FCCE-4CE6-9DD0-35E1B54936C1}" srcId="{66F625D6-256A-4457-BC1F-58D2FA08B3C8}" destId="{9B8B6C06-982F-4CFF-9651-1332DA0B5B47}" srcOrd="3" destOrd="0" parTransId="{B57FAF0C-A70F-452D-A830-CFD483671BF6}" sibTransId="{C12CC3D3-4EA3-4E63-A307-EF16014C6732}"/>
    <dgm:cxn modelId="{354EFCF1-D7EC-43ED-B931-7364CCDA6220}" srcId="{66F625D6-256A-4457-BC1F-58D2FA08B3C8}" destId="{F019E349-8F6F-4EEB-A60B-FEEAC2B1CE98}" srcOrd="0" destOrd="0" parTransId="{C3A86F72-6839-46CB-AAFA-A347C03EB412}" sibTransId="{D74D53A2-6B62-453A-9B6A-0B5B4D25C903}"/>
    <dgm:cxn modelId="{5BE9C5FF-73E2-4CCC-9DA9-02655E052231}" type="presOf" srcId="{66F625D6-256A-4457-BC1F-58D2FA08B3C8}" destId="{6344B1F8-30A4-4ECA-8CAD-1FF94E414369}" srcOrd="0" destOrd="0" presId="urn:microsoft.com/office/officeart/2005/8/layout/pyramid2"/>
    <dgm:cxn modelId="{A47B0FC5-EE0F-452E-B256-08695024A700}" type="presParOf" srcId="{6344B1F8-30A4-4ECA-8CAD-1FF94E414369}" destId="{2B20E44A-D7E8-44FE-AE0F-453A4AA650A4}" srcOrd="0" destOrd="0" presId="urn:microsoft.com/office/officeart/2005/8/layout/pyramid2"/>
    <dgm:cxn modelId="{B570D6C2-1E4A-4CBA-8160-463A412A4BFB}" type="presParOf" srcId="{6344B1F8-30A4-4ECA-8CAD-1FF94E414369}" destId="{0AF4F7FE-CB6C-43A3-B30A-982693D455B7}" srcOrd="1" destOrd="0" presId="urn:microsoft.com/office/officeart/2005/8/layout/pyramid2"/>
    <dgm:cxn modelId="{D5BD1E93-4A4B-48C0-93CC-E88D03061A59}" type="presParOf" srcId="{0AF4F7FE-CB6C-43A3-B30A-982693D455B7}" destId="{42E8126F-E950-4CB3-B546-E6A04E57BB23}" srcOrd="0" destOrd="0" presId="urn:microsoft.com/office/officeart/2005/8/layout/pyramid2"/>
    <dgm:cxn modelId="{519D2754-BE2C-489A-98E1-640AECDB76A1}" type="presParOf" srcId="{0AF4F7FE-CB6C-43A3-B30A-982693D455B7}" destId="{FD9E0E86-DDBD-4C2D-8B6A-0AD517C01AF3}" srcOrd="1" destOrd="0" presId="urn:microsoft.com/office/officeart/2005/8/layout/pyramid2"/>
    <dgm:cxn modelId="{CADB28B2-89AF-4B1B-A23B-A05E7DE616F1}" type="presParOf" srcId="{0AF4F7FE-CB6C-43A3-B30A-982693D455B7}" destId="{903E8CE1-6338-41D1-BE13-F747F65A839F}" srcOrd="2" destOrd="0" presId="urn:microsoft.com/office/officeart/2005/8/layout/pyramid2"/>
    <dgm:cxn modelId="{0487DBDB-C181-4AA9-8FA0-C961B7799A85}" type="presParOf" srcId="{0AF4F7FE-CB6C-43A3-B30A-982693D455B7}" destId="{785164FA-4FB7-4880-9DDE-6FB660424829}" srcOrd="3" destOrd="0" presId="urn:microsoft.com/office/officeart/2005/8/layout/pyramid2"/>
    <dgm:cxn modelId="{A687D7D0-7846-4127-B574-6CFD0A32B0E8}" type="presParOf" srcId="{0AF4F7FE-CB6C-43A3-B30A-982693D455B7}" destId="{7EE75D81-354B-41EB-B561-997AA6B936D5}" srcOrd="4" destOrd="0" presId="urn:microsoft.com/office/officeart/2005/8/layout/pyramid2"/>
    <dgm:cxn modelId="{ECA7E6E8-E209-485E-BCB2-F3436BC6A728}" type="presParOf" srcId="{0AF4F7FE-CB6C-43A3-B30A-982693D455B7}" destId="{26708FF0-0EC0-4DC9-B7FF-B441185AC331}" srcOrd="5" destOrd="0" presId="urn:microsoft.com/office/officeart/2005/8/layout/pyramid2"/>
    <dgm:cxn modelId="{4D0EF587-1E79-424F-B06F-80CDB1CF571D}" type="presParOf" srcId="{0AF4F7FE-CB6C-43A3-B30A-982693D455B7}" destId="{73B55C69-B8C6-496D-88D1-8A6AA32993D2}" srcOrd="6" destOrd="0" presId="urn:microsoft.com/office/officeart/2005/8/layout/pyramid2"/>
    <dgm:cxn modelId="{217D99D1-207F-48B6-8FAD-3F50C97B4363}" type="presParOf" srcId="{0AF4F7FE-CB6C-43A3-B30A-982693D455B7}" destId="{8ABF4F10-5C32-40AC-A474-00DBBFDF1A23}" srcOrd="7" destOrd="0" presId="urn:microsoft.com/office/officeart/2005/8/layout/pyramid2"/>
    <dgm:cxn modelId="{A4BA961D-E64A-4DF9-8977-6315EA56CA9E}" type="presParOf" srcId="{0AF4F7FE-CB6C-43A3-B30A-982693D455B7}" destId="{C2373B1C-1478-48ED-BA15-78B2F73862AE}" srcOrd="8" destOrd="0" presId="urn:microsoft.com/office/officeart/2005/8/layout/pyramid2"/>
    <dgm:cxn modelId="{6403198B-6819-4811-9E84-A66E5DAB6C9D}" type="presParOf" srcId="{0AF4F7FE-CB6C-43A3-B30A-982693D455B7}" destId="{79EE266C-4F26-4A57-B806-C17FA0CE6E76}" srcOrd="9" destOrd="0" presId="urn:microsoft.com/office/officeart/2005/8/layout/pyramid2"/>
    <dgm:cxn modelId="{F9A88932-E72D-43EB-A116-5B4E3282D529}" type="presParOf" srcId="{0AF4F7FE-CB6C-43A3-B30A-982693D455B7}" destId="{D62FC9C9-7029-4DD1-9E25-D33A554D3E7C}" srcOrd="10" destOrd="0" presId="urn:microsoft.com/office/officeart/2005/8/layout/pyramid2"/>
    <dgm:cxn modelId="{A725B60B-7393-4691-B65A-E6F7EA3BFEC7}" type="presParOf" srcId="{0AF4F7FE-CB6C-43A3-B30A-982693D455B7}" destId="{8EAF37BB-1B16-40B4-A19E-658D9B77014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0E44A-D7E8-44FE-AE0F-453A4AA650A4}">
      <dsp:nvSpPr>
        <dsp:cNvPr id="0" name=""/>
        <dsp:cNvSpPr/>
      </dsp:nvSpPr>
      <dsp:spPr>
        <a:xfrm>
          <a:off x="1081056" y="0"/>
          <a:ext cx="6045286" cy="4858891"/>
        </a:xfrm>
        <a:prstGeom prst="triangle">
          <a:avLst/>
        </a:prstGeom>
        <a:solidFill>
          <a:srgbClr val="4171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8126F-E950-4CB3-B546-E6A04E57BB23}">
      <dsp:nvSpPr>
        <dsp:cNvPr id="0" name=""/>
        <dsp:cNvSpPr/>
      </dsp:nvSpPr>
      <dsp:spPr>
        <a:xfrm>
          <a:off x="4035869" y="488498"/>
          <a:ext cx="3158279" cy="57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400" kern="1200" dirty="0">
              <a:solidFill>
                <a:srgbClr val="02084A"/>
              </a:solidFill>
            </a:rPr>
            <a:t>KRIJONI</a:t>
          </a:r>
        </a:p>
      </dsp:txBody>
      <dsp:txXfrm>
        <a:off x="4063943" y="516572"/>
        <a:ext cx="3102131" cy="518947"/>
      </dsp:txXfrm>
    </dsp:sp>
    <dsp:sp modelId="{903E8CE1-6338-41D1-BE13-F747F65A839F}">
      <dsp:nvSpPr>
        <dsp:cNvPr id="0" name=""/>
        <dsp:cNvSpPr/>
      </dsp:nvSpPr>
      <dsp:spPr>
        <a:xfrm>
          <a:off x="4035869" y="1135481"/>
          <a:ext cx="3158279" cy="57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400" kern="1200" dirty="0">
              <a:solidFill>
                <a:srgbClr val="02084A"/>
              </a:solidFill>
            </a:rPr>
            <a:t>VLERËSONI</a:t>
          </a:r>
        </a:p>
      </dsp:txBody>
      <dsp:txXfrm>
        <a:off x="4063943" y="1163555"/>
        <a:ext cx="3102131" cy="518947"/>
      </dsp:txXfrm>
    </dsp:sp>
    <dsp:sp modelId="{7EE75D81-354B-41EB-B561-997AA6B936D5}">
      <dsp:nvSpPr>
        <dsp:cNvPr id="0" name=""/>
        <dsp:cNvSpPr/>
      </dsp:nvSpPr>
      <dsp:spPr>
        <a:xfrm>
          <a:off x="4035869" y="1782463"/>
          <a:ext cx="3158279" cy="57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400" kern="1200" dirty="0">
              <a:solidFill>
                <a:srgbClr val="02084A"/>
              </a:solidFill>
            </a:rPr>
            <a:t>ANALIZONI</a:t>
          </a:r>
        </a:p>
      </dsp:txBody>
      <dsp:txXfrm>
        <a:off x="4063943" y="1810537"/>
        <a:ext cx="3102131" cy="518947"/>
      </dsp:txXfrm>
    </dsp:sp>
    <dsp:sp modelId="{73B55C69-B8C6-496D-88D1-8A6AA32993D2}">
      <dsp:nvSpPr>
        <dsp:cNvPr id="0" name=""/>
        <dsp:cNvSpPr/>
      </dsp:nvSpPr>
      <dsp:spPr>
        <a:xfrm>
          <a:off x="4035869" y="2429445"/>
          <a:ext cx="3158279" cy="57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400" kern="1200" dirty="0">
              <a:solidFill>
                <a:srgbClr val="02084A"/>
              </a:solidFill>
            </a:rPr>
            <a:t>APLIKONI</a:t>
          </a:r>
        </a:p>
      </dsp:txBody>
      <dsp:txXfrm>
        <a:off x="4063943" y="2457519"/>
        <a:ext cx="3102131" cy="518947"/>
      </dsp:txXfrm>
    </dsp:sp>
    <dsp:sp modelId="{C2373B1C-1478-48ED-BA15-78B2F73862AE}">
      <dsp:nvSpPr>
        <dsp:cNvPr id="0" name=""/>
        <dsp:cNvSpPr/>
      </dsp:nvSpPr>
      <dsp:spPr>
        <a:xfrm>
          <a:off x="4035869" y="3076427"/>
          <a:ext cx="3158279" cy="57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400" kern="1200" dirty="0">
              <a:solidFill>
                <a:srgbClr val="02084A"/>
              </a:solidFill>
            </a:rPr>
            <a:t>KUPTONI</a:t>
          </a:r>
        </a:p>
      </dsp:txBody>
      <dsp:txXfrm>
        <a:off x="4063943" y="3104501"/>
        <a:ext cx="3102131" cy="518947"/>
      </dsp:txXfrm>
    </dsp:sp>
    <dsp:sp modelId="{D62FC9C9-7029-4DD1-9E25-D33A554D3E7C}">
      <dsp:nvSpPr>
        <dsp:cNvPr id="0" name=""/>
        <dsp:cNvSpPr/>
      </dsp:nvSpPr>
      <dsp:spPr>
        <a:xfrm>
          <a:off x="4035869" y="3723409"/>
          <a:ext cx="3158279" cy="575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400" kern="1200" dirty="0">
              <a:solidFill>
                <a:srgbClr val="02084A"/>
              </a:solidFill>
            </a:rPr>
            <a:t>MBANI MEND</a:t>
          </a:r>
        </a:p>
      </dsp:txBody>
      <dsp:txXfrm>
        <a:off x="4063943" y="3751483"/>
        <a:ext cx="3102131" cy="518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29C42D-29CB-4334-90CE-F16C9AAF4DFE}" type="datetimeFigureOut">
              <a:rPr lang="en-GB"/>
              <a:pPr>
                <a:defRPr/>
              </a:pPr>
              <a:t>07/07/2020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34EF85-C762-459E-A676-2B90B156C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9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BC55D8-8DC9-4159-A46A-ADF5F9BB47F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4EF85-C762-459E-A676-2B90B156CF4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4EF85-C762-459E-A676-2B90B156CF4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0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38150"/>
            <a:ext cx="13747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sted-image.pd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1192213"/>
            <a:ext cx="4940300" cy="5527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346075" y="3005138"/>
            <a:ext cx="8423275" cy="3714750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60363" y="3005138"/>
            <a:ext cx="8423275" cy="37147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425" y="3781425"/>
            <a:ext cx="84248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sted-image.pd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350" y="433388"/>
            <a:ext cx="3186113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60363" y="6324600"/>
            <a:ext cx="7956550" cy="395288"/>
          </a:xfrm>
          <a:ln>
            <a:solidFill>
              <a:schemeClr val="bg1"/>
            </a:solidFill>
          </a:ln>
        </p:spPr>
        <p:txBody>
          <a:bodyPr/>
          <a:lstStyle>
            <a:lvl1pPr algn="l">
              <a:defRPr sz="1100" b="0" i="0" dirty="0" err="1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8" y="1192213"/>
            <a:ext cx="4940300" cy="5527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6075" y="3005138"/>
            <a:ext cx="8423275" cy="3714750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60363" y="3005138"/>
            <a:ext cx="8423275" cy="37147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438150"/>
            <a:ext cx="13747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sted-image.pd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350" y="433388"/>
            <a:ext cx="3186113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 algn="l">
              <a:defRPr sz="1100" b="0" i="0" dirty="0" err="1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8" y="1192213"/>
            <a:ext cx="4940300" cy="5527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6075" y="3005138"/>
            <a:ext cx="8423275" cy="3714750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0363" y="3005138"/>
            <a:ext cx="8423275" cy="37147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 algn="l">
              <a:defRPr sz="1100" b="0" i="0" dirty="0" err="1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98E6-B3DD-487C-B004-E41883C790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DD5D-8ED6-4F7B-A991-BF4DC0DDA7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A7A-E84A-4170-A4E3-51FBBDF80B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3452-4671-46AD-834B-B6AD8C0AB9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324600"/>
            <a:ext cx="8423275" cy="395288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579437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565275"/>
            <a:ext cx="8207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508000" y="990600"/>
            <a:ext cx="340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3" y="6324600"/>
            <a:ext cx="2057400" cy="3952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pPr>
              <a:defRPr/>
            </a:pPr>
            <a:fld id="{C7930BCB-6B2E-4690-AAA2-51189AF3ED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</p:sldLayoutIdLst>
  <p:hf hdr="0" dt="0"/>
  <p:txStyles>
    <p:titleStyle>
      <a:lvl1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 kern="1200" cap="all">
          <a:solidFill>
            <a:srgbClr val="00457C"/>
          </a:solidFill>
          <a:latin typeface="Arial Black"/>
          <a:ea typeface="British Council Sans Black"/>
          <a:cs typeface="British Council Sans Black"/>
        </a:defRPr>
      </a:lvl1pPr>
      <a:lvl2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2pPr>
      <a:lvl3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3pPr>
      <a:lvl4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4pPr>
      <a:lvl5pPr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5pPr>
      <a:lvl6pPr marL="4572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6pPr>
      <a:lvl7pPr marL="9144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7pPr>
      <a:lvl8pPr marL="13716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8pPr>
      <a:lvl9pPr marL="18288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457C"/>
          </a:solidFill>
          <a:latin typeface="Arial Black" pitchFamily="34" charset="0"/>
          <a:ea typeface="British Council Sans Black"/>
          <a:cs typeface="British Council Sans Black"/>
        </a:defRPr>
      </a:lvl9pPr>
    </p:titleStyle>
    <p:bodyStyle>
      <a:lvl1pPr marL="1714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1pPr>
      <a:lvl2pPr marL="5143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2pPr>
      <a:lvl3pPr marL="8572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3pPr>
      <a:lvl4pPr marL="12001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4pPr>
      <a:lvl5pPr marL="1543050" indent="-171450" algn="l" defTabSz="685800" rtl="0" fontAlgn="base">
        <a:lnSpc>
          <a:spcPts val="2100"/>
        </a:lnSpc>
        <a:spcBef>
          <a:spcPct val="0"/>
        </a:spcBef>
        <a:spcAft>
          <a:spcPts val="1050"/>
        </a:spcAft>
        <a:buFont typeface="Arial" pitchFamily="34" charset="0"/>
        <a:buChar char="•"/>
        <a:defRPr kern="1200">
          <a:solidFill>
            <a:srgbClr val="4A4A4A"/>
          </a:solidFill>
          <a:latin typeface="Arial"/>
          <a:ea typeface="British Council Sans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3954464"/>
            <a:ext cx="8032750" cy="10412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q-AL" cap="none" dirty="0">
                <a:ea typeface="+mj-ea"/>
              </a:rPr>
              <a:t>Shkollat e shekullit 21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3"/>
          </p:nvPr>
        </p:nvSpPr>
        <p:spPr bwMode="auto">
          <a:xfrm>
            <a:off x="360363" y="6324600"/>
            <a:ext cx="8423275" cy="39528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British Council Sans"/>
              </a:rPr>
              <a:t>www</a:t>
            </a:r>
            <a:r>
              <a:rPr lang="sq-AL" dirty="0">
                <a:latin typeface="Arial" pitchFamily="34" charset="0"/>
                <a:ea typeface="British Council Sans"/>
              </a:rPr>
              <a:t>.britishcouncil.org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60362" y="5205007"/>
            <a:ext cx="8362950" cy="1119593"/>
          </a:xfrm>
          <a:prstGeom prst="rect">
            <a:avLst/>
          </a:prstGeom>
        </p:spPr>
        <p:txBody>
          <a:bodyPr wrap="square" lIns="72000" tIns="0" rIns="72000" bIns="72000">
            <a:spAutoFit/>
          </a:bodyPr>
          <a:lstStyle>
            <a:lvl1pPr marL="0" indent="0" algn="l" defTabSz="6858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i="0" kern="1200" cap="all" baseline="0">
                <a:solidFill>
                  <a:schemeClr val="bg1"/>
                </a:solidFill>
                <a:latin typeface="Arial"/>
                <a:ea typeface="+mn-ea"/>
                <a:cs typeface="British Council Sans"/>
              </a:defRPr>
            </a:lvl1pPr>
            <a:lvl2pPr marL="5143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2pPr>
            <a:lvl3pPr marL="8572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3pPr>
            <a:lvl4pPr marL="12001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4pPr>
            <a:lvl5pPr marL="15430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bërit</a:t>
            </a:r>
            <a:r>
              <a:rPr lang="en-US" sz="1800" dirty="0"/>
              <a:t> e </a:t>
            </a:r>
            <a:r>
              <a:rPr lang="en-US" sz="1800" dirty="0" err="1"/>
              <a:t>pyetjeve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nivelit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lartë</a:t>
            </a:r>
            <a:r>
              <a:rPr lang="en-US" sz="1800" dirty="0"/>
              <a:t> (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menduarit</a:t>
            </a:r>
            <a:r>
              <a:rPr lang="en-US" sz="1800" dirty="0"/>
              <a:t> e </a:t>
            </a:r>
            <a:r>
              <a:rPr lang="en-US" sz="1800" dirty="0" err="1"/>
              <a:t>thellë</a:t>
            </a:r>
            <a:r>
              <a:rPr lang="en-US" sz="1800" dirty="0"/>
              <a:t>)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klasë</a:t>
            </a:r>
            <a:endParaRPr lang="en-US" sz="1800" dirty="0"/>
          </a:p>
          <a:p>
            <a:pPr fontAlgn="auto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sq-AL" sz="2400" b="1" dirty="0">
              <a:latin typeface="British Council Sans Ligh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3996"/>
            <a:ext cx="8207375" cy="64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ëëë.britishcouncil.org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3996"/>
            <a:ext cx="8207375" cy="6491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501" y="1696383"/>
            <a:ext cx="2743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Çfarë</a:t>
            </a:r>
            <a:r>
              <a:rPr lang="en-US" sz="2000" b="1" dirty="0"/>
              <a:t> </a:t>
            </a:r>
            <a:r>
              <a:rPr lang="en-US" sz="2000" b="1" dirty="0" err="1"/>
              <a:t>është</a:t>
            </a:r>
            <a:r>
              <a:rPr lang="en-US" sz="2000" b="1" dirty="0"/>
              <a:t> </a:t>
            </a:r>
            <a:r>
              <a:rPr lang="en-US" sz="2000" b="1" dirty="0" err="1"/>
              <a:t>shuma</a:t>
            </a:r>
            <a:r>
              <a:rPr lang="en-US" sz="2000" b="1" dirty="0"/>
              <a:t> e </a:t>
            </a:r>
          </a:p>
          <a:p>
            <a:pPr algn="ctr"/>
            <a:r>
              <a:rPr lang="en-US" sz="2000" b="1" dirty="0"/>
              <a:t>2 + 2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2938" y="3029744"/>
            <a:ext cx="3400425" cy="101566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Cilët</a:t>
            </a:r>
            <a:r>
              <a:rPr lang="en-US" sz="2000" b="1" dirty="0"/>
              <a:t> </a:t>
            </a:r>
            <a:r>
              <a:rPr lang="en-US" sz="2000" b="1" dirty="0" err="1"/>
              <a:t>numra</a:t>
            </a:r>
            <a:r>
              <a:rPr lang="en-US" sz="2000" b="1" dirty="0"/>
              <a:t> </a:t>
            </a:r>
            <a:r>
              <a:rPr lang="en-US" sz="2000" b="1" dirty="0" err="1"/>
              <a:t>mund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mblidhen</a:t>
            </a:r>
            <a:r>
              <a:rPr lang="en-US" sz="2000" b="1" dirty="0"/>
              <a:t> </a:t>
            </a:r>
            <a:r>
              <a:rPr lang="en-US" sz="2000" b="1" dirty="0" err="1"/>
              <a:t>për</a:t>
            </a:r>
            <a:r>
              <a:rPr lang="en-US" sz="2000" b="1" dirty="0"/>
              <a:t> </a:t>
            </a:r>
            <a:r>
              <a:rPr lang="en-US" sz="2000" b="1" dirty="0" err="1"/>
              <a:t>të</a:t>
            </a:r>
            <a:r>
              <a:rPr lang="en-US" sz="2000" b="1" dirty="0"/>
              <a:t> </a:t>
            </a:r>
            <a:r>
              <a:rPr lang="en-US" sz="2000" b="1" dirty="0" err="1"/>
              <a:t>dhënë</a:t>
            </a:r>
            <a:r>
              <a:rPr lang="en-US" sz="2000" b="1" dirty="0"/>
              <a:t> 4 ?</a:t>
            </a:r>
          </a:p>
          <a:p>
            <a:pPr algn="ctr"/>
            <a:r>
              <a:rPr lang="en-US" sz="2000" b="1" dirty="0"/>
              <a:t>1    2    3    5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8088" y="4943654"/>
            <a:ext cx="3657599" cy="12618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Si </a:t>
            </a:r>
            <a:r>
              <a:rPr lang="en-US" sz="2000" b="1" dirty="0" err="1">
                <a:solidFill>
                  <a:schemeClr val="bg1"/>
                </a:solidFill>
              </a:rPr>
              <a:t>mund</a:t>
            </a:r>
            <a:r>
              <a:rPr lang="en-US" sz="2000" b="1" dirty="0">
                <a:solidFill>
                  <a:schemeClr val="bg1"/>
                </a:solidFill>
              </a:rPr>
              <a:t> ta </a:t>
            </a:r>
            <a:r>
              <a:rPr lang="en-US" sz="2000" b="1" dirty="0" err="1">
                <a:solidFill>
                  <a:schemeClr val="bg1"/>
                </a:solidFill>
              </a:rPr>
              <a:t>përfitojmë</a:t>
            </a:r>
            <a:r>
              <a:rPr lang="en-US" sz="2000" b="1" dirty="0">
                <a:solidFill>
                  <a:schemeClr val="bg1"/>
                </a:solidFill>
              </a:rPr>
              <a:t> me </a:t>
            </a:r>
            <a:r>
              <a:rPr lang="en-US" sz="2000" b="1" dirty="0" err="1">
                <a:solidFill>
                  <a:schemeClr val="bg1"/>
                </a:solidFill>
              </a:rPr>
              <a:t>mbledhje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numrin</a:t>
            </a:r>
            <a:r>
              <a:rPr lang="en-US" sz="2000" b="1" dirty="0">
                <a:solidFill>
                  <a:schemeClr val="bg1"/>
                </a:solidFill>
              </a:rPr>
              <a:t> 4?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British Council Sans"/>
              </a:rPr>
              <a:t>www</a:t>
            </a:r>
            <a:r>
              <a:rPr lang="sq-AL" dirty="0">
                <a:latin typeface="Arial" pitchFamily="34" charset="0"/>
                <a:ea typeface="British Council Sans"/>
              </a:rPr>
              <a:t>.britishcouncil.org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5CF5BF-A757-46D0-9146-84DD2A55D89C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sp>
        <p:nvSpPr>
          <p:cNvPr id="24580" name="Text Placeholder 4"/>
          <p:cNvSpPr txBox="1">
            <a:spLocks/>
          </p:cNvSpPr>
          <p:nvPr/>
        </p:nvSpPr>
        <p:spPr bwMode="auto">
          <a:xfrm>
            <a:off x="381000" y="858838"/>
            <a:ext cx="83058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defTabSz="685800">
              <a:lnSpc>
                <a:spcPts val="2100"/>
              </a:lnSpc>
              <a:spcAft>
                <a:spcPts val="1050"/>
              </a:spcAft>
              <a:buFont typeface="Arial" pitchFamily="34" charset="0"/>
              <a:buChar char="•"/>
            </a:pPr>
            <a:r>
              <a:rPr lang="sq-AL" sz="2000" b="1">
                <a:solidFill>
                  <a:srgbClr val="336699"/>
                </a:solidFill>
                <a:ea typeface="British Council Sans"/>
                <a:cs typeface="British Council Sans"/>
              </a:rPr>
              <a:t>TEMA: UJI</a:t>
            </a: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33400"/>
            <a:ext cx="5032375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66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Praktikoni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Vlerësoni</a:t>
            </a:r>
            <a:r>
              <a:rPr lang="en-US" sz="2000" dirty="0"/>
              <a:t> </a:t>
            </a:r>
            <a:r>
              <a:rPr lang="en-US" sz="2000" dirty="0" err="1"/>
              <a:t>pyetjet</a:t>
            </a:r>
            <a:r>
              <a:rPr lang="en-US" sz="2000" dirty="0"/>
              <a:t> e </a:t>
            </a:r>
            <a:r>
              <a:rPr lang="en-US" sz="2000" dirty="0" err="1"/>
              <a:t>mëposhtme</a:t>
            </a:r>
            <a:r>
              <a:rPr lang="en-US" sz="2000" dirty="0"/>
              <a:t> </a:t>
            </a:r>
            <a:r>
              <a:rPr lang="en-US" sz="2000" dirty="0" err="1"/>
              <a:t>sipas</a:t>
            </a:r>
            <a:r>
              <a:rPr lang="en-US" sz="2000" dirty="0"/>
              <a:t> tri </a:t>
            </a:r>
            <a:r>
              <a:rPr lang="en-US" sz="2000" dirty="0" err="1"/>
              <a:t>niveleve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Costas, duke </a:t>
            </a:r>
            <a:r>
              <a:rPr lang="en-US" sz="2000" dirty="0" err="1"/>
              <a:t>caktuar</a:t>
            </a:r>
            <a:r>
              <a:rPr lang="en-US" sz="2000" dirty="0"/>
              <a:t> </a:t>
            </a:r>
            <a:r>
              <a:rPr lang="en-US" sz="2000" dirty="0" err="1"/>
              <a:t>nivelin</a:t>
            </a:r>
            <a:r>
              <a:rPr lang="en-US" sz="2000" dirty="0"/>
              <a:t> e </a:t>
            </a:r>
            <a:r>
              <a:rPr lang="en-US" sz="2000" dirty="0" err="1"/>
              <a:t>tyre</a:t>
            </a:r>
            <a:r>
              <a:rPr lang="en-US" sz="2000" dirty="0"/>
              <a:t>.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0DC214-4026-446E-B96A-12B5D68F1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91561"/>
              </p:ext>
            </p:extLst>
          </p:nvPr>
        </p:nvGraphicFramePr>
        <p:xfrm>
          <a:off x="870012" y="2343704"/>
          <a:ext cx="7528264" cy="3515555"/>
        </p:xfrm>
        <a:graphic>
          <a:graphicData uri="http://schemas.openxmlformats.org/drawingml/2006/table">
            <a:tbl>
              <a:tblPr firstRow="1" firstCol="1" bandRow="1"/>
              <a:tblGrid>
                <a:gridCol w="6288586">
                  <a:extLst>
                    <a:ext uri="{9D8B030D-6E8A-4147-A177-3AD203B41FA5}">
                      <a16:colId xmlns:a16="http://schemas.microsoft.com/office/drawing/2014/main" val="1083396118"/>
                    </a:ext>
                  </a:extLst>
                </a:gridCol>
                <a:gridCol w="1239678">
                  <a:extLst>
                    <a:ext uri="{9D8B030D-6E8A-4147-A177-3AD203B41FA5}">
                      <a16:colId xmlns:a16="http://schemas.microsoft.com/office/drawing/2014/main" val="1878472134"/>
                    </a:ext>
                  </a:extLst>
                </a:gridCol>
              </a:tblGrid>
              <a:tr h="709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Pyetja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 ose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51822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Çfarë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shije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 uji?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901724"/>
                  </a:ext>
                </a:extLst>
              </a:tr>
              <a:tr h="709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mendoni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uji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duhet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falas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16460"/>
                  </a:ext>
                </a:extLst>
              </a:tr>
              <a:tr h="709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Çfarë do të bënit sikur t’ju duhej të jetonit pa ujë të rrjedhshëm?</a:t>
                      </a:r>
                      <a:r>
                        <a:rPr lang="sq-A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026524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Çfarë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gjërash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ndryshme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bëni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665327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do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ishte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sikur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kishte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pijshëm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freskët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724144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Kush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duhet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jetë</a:t>
                      </a: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përgjegjës për t’u ofruar njerëzve burime si uji?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1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5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Praktikoni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err="1"/>
              <a:t>Jepni</a:t>
            </a:r>
            <a:r>
              <a:rPr lang="en-US" sz="2000" dirty="0"/>
              <a:t> </a:t>
            </a:r>
            <a:r>
              <a:rPr lang="en-US" sz="2000" dirty="0" err="1"/>
              <a:t>shembuj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foljeve</a:t>
            </a:r>
            <a:r>
              <a:rPr lang="en-US" sz="2000" dirty="0"/>
              <a:t> </a:t>
            </a:r>
            <a:r>
              <a:rPr lang="en-US" sz="2000" dirty="0" err="1"/>
              <a:t>që</a:t>
            </a:r>
            <a:r>
              <a:rPr lang="en-US" sz="2000" dirty="0"/>
              <a:t> </a:t>
            </a:r>
            <a:r>
              <a:rPr lang="en-US" sz="2000" dirty="0" err="1"/>
              <a:t>përdoren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pyetjet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</a:t>
            </a:r>
            <a:r>
              <a:rPr lang="en-US" sz="2000" dirty="0" err="1"/>
              <a:t>poshtë</a:t>
            </a:r>
            <a:r>
              <a:rPr lang="en-US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11EA01-FC8F-4D37-B61C-F20409D4B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78280"/>
              </p:ext>
            </p:extLst>
          </p:nvPr>
        </p:nvGraphicFramePr>
        <p:xfrm>
          <a:off x="468312" y="2139519"/>
          <a:ext cx="8045373" cy="3478811"/>
        </p:xfrm>
        <a:graphic>
          <a:graphicData uri="http://schemas.openxmlformats.org/drawingml/2006/table">
            <a:tbl>
              <a:tblPr firstRow="1" firstCol="1" bandRow="1"/>
              <a:tblGrid>
                <a:gridCol w="1617940">
                  <a:extLst>
                    <a:ext uri="{9D8B030D-6E8A-4147-A177-3AD203B41FA5}">
                      <a16:colId xmlns:a16="http://schemas.microsoft.com/office/drawing/2014/main" val="611349714"/>
                    </a:ext>
                  </a:extLst>
                </a:gridCol>
                <a:gridCol w="5287297">
                  <a:extLst>
                    <a:ext uri="{9D8B030D-6E8A-4147-A177-3AD203B41FA5}">
                      <a16:colId xmlns:a16="http://schemas.microsoft.com/office/drawing/2014/main" val="460596548"/>
                    </a:ext>
                  </a:extLst>
                </a:gridCol>
                <a:gridCol w="1140136">
                  <a:extLst>
                    <a:ext uri="{9D8B030D-6E8A-4147-A177-3AD203B41FA5}">
                      <a16:colId xmlns:a16="http://schemas.microsoft.com/office/drawing/2014/main" val="4019183593"/>
                    </a:ext>
                  </a:extLst>
                </a:gridCol>
              </a:tblGrid>
              <a:tr h="748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Pyetja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155" algn="l"/>
                        </a:tabLst>
                      </a:pPr>
                      <a:r>
                        <a:rPr lang="sq-A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 2 ose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865619"/>
                  </a:ext>
                </a:extLst>
              </a:tr>
              <a:tr h="4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Çfarë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shije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 uji?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178706"/>
                  </a:ext>
                </a:extLst>
              </a:tr>
              <a:tr h="430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mendoni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uji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duhet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falas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040321"/>
                  </a:ext>
                </a:extLst>
              </a:tr>
              <a:tr h="585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Çfarë do të bënit sikur t’ju duhej të jetonit pa ujë të rrjedhshëm?</a:t>
                      </a:r>
                      <a:r>
                        <a:rPr lang="sq-A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582217"/>
                  </a:ext>
                </a:extLst>
              </a:tr>
              <a:tr h="4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Çfarë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gjërash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ndryshme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bëni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59746"/>
                  </a:ext>
                </a:extLst>
              </a:tr>
              <a:tr h="4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do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ishte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sikur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kishte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pijshëm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freskët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829201"/>
                  </a:ext>
                </a:extLst>
              </a:tr>
              <a:tr h="401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Kush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duhet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të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jetë</a:t>
                      </a:r>
                      <a:r>
                        <a:rPr lang="sq-A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përgjegjës për t’u ofruar njerëzve burime si uji?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90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46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British Council Sans"/>
              </a:rPr>
              <a:t>www</a:t>
            </a:r>
            <a:r>
              <a:rPr lang="sq-AL" dirty="0">
                <a:latin typeface="Arial" pitchFamily="34" charset="0"/>
                <a:ea typeface="British Council Sans"/>
              </a:rPr>
              <a:t>.britishcouncil.org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DFD03F-1BBF-4D20-96CC-79EA55D811F8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329" y="1073982"/>
            <a:ext cx="2987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British Council Sans"/>
              </a:rPr>
              <a:t>www</a:t>
            </a:r>
            <a:r>
              <a:rPr lang="sq-AL" dirty="0">
                <a:latin typeface="Arial" pitchFamily="34" charset="0"/>
                <a:ea typeface="British Council Sans"/>
              </a:rPr>
              <a:t>.britishcouncil.org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73C2C-C3F3-4BF1-893B-F188A33EFF0D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447800" y="858838"/>
            <a:ext cx="7239000" cy="5267325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1pPr>
            <a:lvl2pPr marL="5143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2pPr>
            <a:lvl3pPr marL="8572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3pPr>
            <a:lvl4pPr marL="12001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4pPr>
            <a:lvl5pPr marL="1543050" indent="-171450" algn="l" defTabSz="6858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05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4A4A4A"/>
                </a:solidFill>
                <a:latin typeface="Arial"/>
                <a:ea typeface="+mn-ea"/>
                <a:cs typeface="British Council San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sq-AL" sz="2000" b="1" dirty="0">
                <a:solidFill>
                  <a:srgbClr val="336699"/>
                </a:solidFill>
              </a:rPr>
              <a:t>ANALIZIMI I PYETJEVE</a:t>
            </a:r>
          </a:p>
          <a:p>
            <a:pPr fontAlgn="auto">
              <a:defRPr/>
            </a:pPr>
            <a:endParaRPr lang="bs-Latn-BA" sz="2000" b="1" dirty="0">
              <a:solidFill>
                <a:srgbClr val="E5097F"/>
              </a:solidFill>
            </a:endParaRPr>
          </a:p>
          <a:p>
            <a:pPr fontAlgn="auto">
              <a:defRPr/>
            </a:pPr>
            <a:endParaRPr lang="en-US" sz="20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fontAlgn="auto">
              <a:defRPr/>
            </a:pPr>
            <a:r>
              <a:rPr lang="sq-AL" sz="2000" b="1" u="sng" dirty="0">
                <a:solidFill>
                  <a:schemeClr val="tx2">
                    <a:lumMod val="75000"/>
                  </a:schemeClr>
                </a:solidFill>
              </a:rPr>
              <a:t>NIVELI 1: </a:t>
            </a:r>
          </a:p>
          <a:p>
            <a:pPr fontAlgn="auto">
              <a:defRPr/>
            </a:pPr>
            <a:endParaRPr lang="bs-Latn-BA" sz="2000" b="1" dirty="0">
              <a:solidFill>
                <a:srgbClr val="E5097F"/>
              </a:solidFill>
            </a:endParaRPr>
          </a:p>
          <a:p>
            <a:pPr fontAlgn="auto">
              <a:defRPr/>
            </a:pPr>
            <a:endParaRPr lang="en-US" sz="2000" b="1" u="sng" dirty="0">
              <a:solidFill>
                <a:srgbClr val="2DB5EB"/>
              </a:solidFill>
            </a:endParaRPr>
          </a:p>
          <a:p>
            <a:pPr fontAlgn="auto">
              <a:defRPr/>
            </a:pPr>
            <a:r>
              <a:rPr lang="sq-AL" sz="2000" b="1" u="sng" dirty="0">
                <a:solidFill>
                  <a:schemeClr val="tx2">
                    <a:lumMod val="50000"/>
                  </a:schemeClr>
                </a:solidFill>
              </a:rPr>
              <a:t>NIVELI 2:</a:t>
            </a:r>
          </a:p>
          <a:p>
            <a:pPr fontAlgn="auto">
              <a:defRPr/>
            </a:pPr>
            <a:endParaRPr lang="bs-Latn-BA" sz="2000" b="1" u="sng" dirty="0">
              <a:solidFill>
                <a:srgbClr val="E5097F"/>
              </a:solidFill>
            </a:endParaRPr>
          </a:p>
          <a:p>
            <a:pPr fontAlgn="auto">
              <a:defRPr/>
            </a:pPr>
            <a:endParaRPr lang="en-US" sz="2000" b="1" u="sng" dirty="0">
              <a:solidFill>
                <a:srgbClr val="336699"/>
              </a:solidFill>
            </a:endParaRPr>
          </a:p>
          <a:p>
            <a:pPr fontAlgn="auto">
              <a:defRPr/>
            </a:pPr>
            <a:r>
              <a:rPr lang="sq-AL" sz="2000" b="1" u="sng" dirty="0">
                <a:solidFill>
                  <a:srgbClr val="002060"/>
                </a:solidFill>
              </a:rPr>
              <a:t>NIVELI 3:</a:t>
            </a:r>
          </a:p>
          <a:p>
            <a:pPr fontAlgn="auto">
              <a:defRPr/>
            </a:pPr>
            <a:endParaRPr lang="bs-Latn-BA" sz="2000" b="1" dirty="0">
              <a:solidFill>
                <a:srgbClr val="E5097F"/>
              </a:solidFill>
            </a:endParaRPr>
          </a:p>
          <a:p>
            <a:pPr fontAlgn="auto">
              <a:defRPr/>
            </a:pPr>
            <a:endParaRPr lang="bs-Latn-BA" sz="2000" b="1" dirty="0">
              <a:solidFill>
                <a:srgbClr val="E5097F"/>
              </a:solidFill>
            </a:endParaRPr>
          </a:p>
          <a:p>
            <a:pPr fontAlgn="auto">
              <a:defRPr/>
            </a:pPr>
            <a:endParaRPr lang="bs-Latn-BA" sz="2000" b="1" dirty="0">
              <a:solidFill>
                <a:srgbClr val="E5097F"/>
              </a:solidFill>
            </a:endParaRPr>
          </a:p>
          <a:p>
            <a:pPr fontAlgn="auto">
              <a:defRPr/>
            </a:pPr>
            <a:endParaRPr lang="bs-Latn-BA" sz="2000" b="1" dirty="0">
              <a:solidFill>
                <a:schemeClr val="tx1"/>
              </a:solidFill>
            </a:endParaRPr>
          </a:p>
        </p:txBody>
      </p:sp>
      <p:sp>
        <p:nvSpPr>
          <p:cNvPr id="27653" name="Slide Number Placeholder 4"/>
          <p:cNvSpPr txBox="1">
            <a:spLocks/>
          </p:cNvSpPr>
          <p:nvPr/>
        </p:nvSpPr>
        <p:spPr bwMode="auto">
          <a:xfrm>
            <a:off x="8701088" y="6538913"/>
            <a:ext cx="4429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buClr>
                <a:srgbClr val="FFFFFF"/>
              </a:buClr>
              <a:buSzPct val="25000"/>
              <a:buFont typeface="Arial" pitchFamily="34" charset="0"/>
              <a:buNone/>
            </a:pPr>
            <a:fld id="{67CDB793-0D4D-4380-9016-FF587DDE07F3}" type="slidenum">
              <a:rPr lang="en-US" sz="1100">
                <a:solidFill>
                  <a:srgbClr val="00457C"/>
                </a:solidFill>
                <a:ea typeface="British Council Sans"/>
                <a:cs typeface="British Council Sans"/>
              </a:rPr>
              <a:pPr algn="r">
                <a:buClr>
                  <a:srgbClr val="FFFFFF"/>
                </a:buClr>
                <a:buSzPct val="25000"/>
                <a:buFont typeface="Arial" pitchFamily="34" charset="0"/>
                <a:buNone/>
              </a:pPr>
              <a:t>2</a:t>
            </a:fld>
            <a:endParaRPr lang="en-US" sz="1100">
              <a:solidFill>
                <a:srgbClr val="00457C"/>
              </a:solidFill>
              <a:ea typeface="British Council Sans"/>
              <a:cs typeface="British Council Sans"/>
            </a:endParaRPr>
          </a:p>
        </p:txBody>
      </p:sp>
      <p:sp>
        <p:nvSpPr>
          <p:cNvPr id="8" name="Down Arrow 2"/>
          <p:cNvSpPr/>
          <p:nvPr/>
        </p:nvSpPr>
        <p:spPr>
          <a:xfrm>
            <a:off x="847725" y="2057400"/>
            <a:ext cx="381000" cy="2895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4343400" y="3175000"/>
            <a:ext cx="457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2800"/>
              <a:t>+</a:t>
            </a:r>
          </a:p>
        </p:txBody>
      </p:sp>
      <p:pic>
        <p:nvPicPr>
          <p:cNvPr id="27656" name="Picture 9"/>
          <p:cNvPicPr>
            <a:picLocks noChangeAspect="1"/>
          </p:cNvPicPr>
          <p:nvPr/>
        </p:nvPicPr>
        <p:blipFill>
          <a:blip r:embed="rId2" cstate="print"/>
          <a:srcRect t="10007" b="11659"/>
          <a:stretch>
            <a:fillRect/>
          </a:stretch>
        </p:blipFill>
        <p:spPr bwMode="auto">
          <a:xfrm>
            <a:off x="2952750" y="182880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/>
          </p:cNvPicPr>
          <p:nvPr/>
        </p:nvPicPr>
        <p:blipFill>
          <a:blip r:embed="rId2" cstate="print"/>
          <a:srcRect t="10007" b="11659"/>
          <a:stretch>
            <a:fillRect/>
          </a:stretch>
        </p:blipFill>
        <p:spPr bwMode="auto">
          <a:xfrm>
            <a:off x="2952750" y="2995613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26670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4141788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 </a:t>
            </a:r>
            <a:r>
              <a:rPr lang="en-US" dirty="0" err="1"/>
              <a:t>nivele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6A090CE-0896-43B2-8521-E8D20E427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007" b="11659"/>
          <a:stretch>
            <a:fillRect/>
          </a:stretch>
        </p:blipFill>
        <p:spPr bwMode="auto">
          <a:xfrm>
            <a:off x="5349875" y="4204160"/>
            <a:ext cx="2466975" cy="1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F1016-E74C-46B9-A29D-2EFF5565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3" y="1868557"/>
            <a:ext cx="8573331" cy="21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08C9E3-CC1B-40C1-B13E-563C8921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9" y="1806576"/>
            <a:ext cx="8494742" cy="30051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 </a:t>
            </a:r>
            <a:r>
              <a:rPr lang="en-US" dirty="0" err="1"/>
              <a:t>nivele</a:t>
            </a:r>
            <a:r>
              <a:rPr lang="en-US" dirty="0"/>
              <a:t>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795BF0-F51F-4C9D-9E5A-5D75424ED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438" y="4670424"/>
            <a:ext cx="457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2800"/>
              <a:t>+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77B6ABFD-C78D-488F-BE26-B7B1203340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0007" b="11659"/>
          <a:stretch>
            <a:fillRect/>
          </a:stretch>
        </p:blipFill>
        <p:spPr bwMode="auto">
          <a:xfrm>
            <a:off x="4884788" y="4491037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6DD6411D-8D89-44FA-8A35-5FC56A8266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113" y="4162424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03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744B1-7F19-4011-8CC8-F4E4F2D3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5" y="1921567"/>
            <a:ext cx="8573499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C098E6-B3DD-487C-B004-E41883C7902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 </a:t>
            </a:r>
            <a:r>
              <a:rPr lang="en-US" dirty="0" err="1"/>
              <a:t>nivele</a:t>
            </a:r>
            <a:r>
              <a:rPr lang="en-US" dirty="0"/>
              <a:t> 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AF179789-AD18-4305-9A62-215158327D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484" y="4202112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29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4627160-41C2-43E0-A542-E7316ADE007F}"/>
              </a:ext>
            </a:extLst>
          </p:cNvPr>
          <p:cNvSpPr/>
          <p:nvPr/>
        </p:nvSpPr>
        <p:spPr>
          <a:xfrm>
            <a:off x="360363" y="1127125"/>
            <a:ext cx="3684587" cy="5054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5" name="Footer Placeholder 3">
            <a:extLst>
              <a:ext uri="{FF2B5EF4-FFF2-40B4-BE49-F238E27FC236}">
                <a16:creationId xmlns:a16="http://schemas.microsoft.com/office/drawing/2014/main" id="{D238B634-552E-4ADC-A401-A03D2FE63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457C"/>
                </a:solidFill>
                <a:ea typeface="British Council Sans"/>
                <a:cs typeface="British Council Sans"/>
              </a:rPr>
              <a:t>www.britishcouncil.org</a:t>
            </a:r>
          </a:p>
        </p:txBody>
      </p:sp>
      <p:sp>
        <p:nvSpPr>
          <p:cNvPr id="59396" name="Slide Number Placeholder 4">
            <a:extLst>
              <a:ext uri="{FF2B5EF4-FFF2-40B4-BE49-F238E27FC236}">
                <a16:creationId xmlns:a16="http://schemas.microsoft.com/office/drawing/2014/main" id="{6564C175-5E28-4C9F-A1E6-A2D8B7116E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3337AA-FA9E-429B-B0B8-473EA10690D4}" type="slidenum">
              <a:rPr lang="en-GB" altLang="en-US" smtClean="0">
                <a:solidFill>
                  <a:srgbClr val="00457C"/>
                </a:solidFill>
                <a:cs typeface="British Council Sans"/>
              </a:rPr>
              <a:pPr/>
              <a:t>6</a:t>
            </a:fld>
            <a:endParaRPr lang="en-GB" altLang="en-US">
              <a:solidFill>
                <a:srgbClr val="00457C"/>
              </a:solidFill>
              <a:cs typeface="British Council San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8F8C59-44D1-4C0A-A84C-31B48A50D167}"/>
              </a:ext>
            </a:extLst>
          </p:cNvPr>
          <p:cNvSpPr/>
          <p:nvPr/>
        </p:nvSpPr>
        <p:spPr>
          <a:xfrm>
            <a:off x="2236788" y="2444750"/>
            <a:ext cx="1843087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Sinteza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0D9AC8-43BA-4960-A23D-B8839BF446FE}"/>
              </a:ext>
            </a:extLst>
          </p:cNvPr>
          <p:cNvSpPr/>
          <p:nvPr/>
        </p:nvSpPr>
        <p:spPr>
          <a:xfrm>
            <a:off x="2236788" y="3192463"/>
            <a:ext cx="1843087" cy="55721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Analiza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F24054-8666-4AA2-8F44-13A97888A00C}"/>
              </a:ext>
            </a:extLst>
          </p:cNvPr>
          <p:cNvSpPr/>
          <p:nvPr/>
        </p:nvSpPr>
        <p:spPr>
          <a:xfrm>
            <a:off x="2236788" y="3941763"/>
            <a:ext cx="1843087" cy="55721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Aplikimi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624112-1701-4BAE-A491-7F319AE4D39C}"/>
              </a:ext>
            </a:extLst>
          </p:cNvPr>
          <p:cNvSpPr/>
          <p:nvPr/>
        </p:nvSpPr>
        <p:spPr>
          <a:xfrm>
            <a:off x="2236788" y="4664075"/>
            <a:ext cx="1843087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kuptuarit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8F9A60-F888-4D98-8B9A-24805C78D6C2}"/>
              </a:ext>
            </a:extLst>
          </p:cNvPr>
          <p:cNvSpPr/>
          <p:nvPr/>
        </p:nvSpPr>
        <p:spPr>
          <a:xfrm>
            <a:off x="2236788" y="5411788"/>
            <a:ext cx="1843087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Njohja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AD6C2D-2287-43C2-8217-93B01D5C5697}"/>
              </a:ext>
            </a:extLst>
          </p:cNvPr>
          <p:cNvSpPr/>
          <p:nvPr/>
        </p:nvSpPr>
        <p:spPr>
          <a:xfrm>
            <a:off x="252413" y="382588"/>
            <a:ext cx="3922712" cy="5651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1956 – BENJAMIN BLOOM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A79CFE-95C4-450D-BAE0-394B8B3E96FD}"/>
              </a:ext>
            </a:extLst>
          </p:cNvPr>
          <p:cNvSpPr/>
          <p:nvPr/>
        </p:nvSpPr>
        <p:spPr>
          <a:xfrm>
            <a:off x="2236788" y="1684338"/>
            <a:ext cx="1843087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solidFill>
                  <a:schemeClr val="tx1"/>
                </a:solidFill>
              </a:rPr>
              <a:t>Vlerësimi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77F68AD-305C-4B01-99AA-31BC09436D6B}"/>
              </a:ext>
            </a:extLst>
          </p:cNvPr>
          <p:cNvSpPr/>
          <p:nvPr/>
        </p:nvSpPr>
        <p:spPr>
          <a:xfrm>
            <a:off x="4356100" y="1127125"/>
            <a:ext cx="3684588" cy="5054600"/>
          </a:xfrm>
          <a:prstGeom prst="triangle">
            <a:avLst/>
          </a:prstGeom>
          <a:solidFill>
            <a:srgbClr val="3366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AC5964-128B-48DE-B4FD-49D39622CB2D}"/>
              </a:ext>
            </a:extLst>
          </p:cNvPr>
          <p:cNvSpPr/>
          <p:nvPr/>
        </p:nvSpPr>
        <p:spPr>
          <a:xfrm>
            <a:off x="6299200" y="2444750"/>
            <a:ext cx="2017713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VLERËSONI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B799C9-30C7-4DAB-90FC-53365625C289}"/>
              </a:ext>
            </a:extLst>
          </p:cNvPr>
          <p:cNvSpPr/>
          <p:nvPr/>
        </p:nvSpPr>
        <p:spPr>
          <a:xfrm>
            <a:off x="6299200" y="3192463"/>
            <a:ext cx="2017713" cy="55721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ANALIZONI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94EEB13-57F4-4920-89B2-9CAFB8ABFF9C}"/>
              </a:ext>
            </a:extLst>
          </p:cNvPr>
          <p:cNvSpPr/>
          <p:nvPr/>
        </p:nvSpPr>
        <p:spPr>
          <a:xfrm>
            <a:off x="6299200" y="3941763"/>
            <a:ext cx="2017713" cy="55721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APLIKONI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8CC19E-5326-4222-8409-CCA4EAA9F16B}"/>
              </a:ext>
            </a:extLst>
          </p:cNvPr>
          <p:cNvSpPr/>
          <p:nvPr/>
        </p:nvSpPr>
        <p:spPr>
          <a:xfrm>
            <a:off x="6299200" y="4664075"/>
            <a:ext cx="2017713" cy="5095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KUPTONI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331A1F-4098-4435-8A6C-33D883FC3B21}"/>
              </a:ext>
            </a:extLst>
          </p:cNvPr>
          <p:cNvSpPr/>
          <p:nvPr/>
        </p:nvSpPr>
        <p:spPr>
          <a:xfrm>
            <a:off x="6299200" y="5411788"/>
            <a:ext cx="2052638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MBANI MEND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62C474-E426-4972-8139-129DB03A689C}"/>
              </a:ext>
            </a:extLst>
          </p:cNvPr>
          <p:cNvSpPr/>
          <p:nvPr/>
        </p:nvSpPr>
        <p:spPr>
          <a:xfrm>
            <a:off x="6299200" y="1684338"/>
            <a:ext cx="2017713" cy="5556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KRIJONI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35849F-46C9-4F96-8ED7-3513E10DB66A}"/>
              </a:ext>
            </a:extLst>
          </p:cNvPr>
          <p:cNvSpPr/>
          <p:nvPr/>
        </p:nvSpPr>
        <p:spPr>
          <a:xfrm>
            <a:off x="4487863" y="369888"/>
            <a:ext cx="4284662" cy="56515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2001 – LORIN ANDERSON, DAVID KRATHWOHL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q-AL" dirty="0">
                <a:ea typeface="+mj-ea"/>
              </a:rPr>
              <a:t>Taksonomia e </a:t>
            </a:r>
            <a:r>
              <a:rPr lang="sq-AL" dirty="0" err="1">
                <a:ea typeface="+mj-ea"/>
              </a:rPr>
              <a:t>Bloomit</a:t>
            </a:r>
            <a:endParaRPr lang="sq-AL" dirty="0">
              <a:ea typeface="+mj-e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8311" y="1278384"/>
          <a:ext cx="8207375" cy="485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British Council Sans"/>
              </a:rPr>
              <a:t>www</a:t>
            </a:r>
            <a:r>
              <a:rPr lang="sq-AL" dirty="0">
                <a:latin typeface="Arial" pitchFamily="34" charset="0"/>
                <a:ea typeface="British Council Sans"/>
              </a:rPr>
              <a:t>.britishcouncil.org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F097D-E812-464A-AAB9-FE8B4F8A8D4F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pic>
        <p:nvPicPr>
          <p:cNvPr id="25606" name="Graphic 6" descr="Magnifying glas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5950" y="9779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British Council Sans"/>
              </a:rPr>
              <a:t>www</a:t>
            </a:r>
            <a:r>
              <a:rPr lang="sq-AL" dirty="0">
                <a:latin typeface="Arial" pitchFamily="34" charset="0"/>
                <a:ea typeface="British Council Sans"/>
              </a:rPr>
              <a:t>.britishcouncil.org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DE1D8-AD4C-44D7-A4A2-7FE562C142AC}" type="slidenum">
              <a:rPr lang="en-GB">
                <a:latin typeface="Arial" pitchFamily="34" charset="0"/>
                <a:ea typeface="British Counci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Arial" pitchFamily="34" charset="0"/>
              <a:ea typeface="British Council Sans"/>
            </a:endParaRPr>
          </a:p>
        </p:txBody>
      </p:sp>
      <p:pic>
        <p:nvPicPr>
          <p:cNvPr id="28676" name="Picture 5" descr="C:\Users\Rada\AppData\Local\Temp\kuća spoj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701675"/>
            <a:ext cx="2843213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5153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q-AL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lang="sq-AL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NIVELET E PYETJEVE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251200" y="942975"/>
            <a:ext cx="193516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24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NIVELI </a:t>
            </a:r>
            <a:r>
              <a:rPr lang="sq-AL" sz="2800" b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03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Vlerësoni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Gjeneralizoni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Imagjinoni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Gjykoni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Parashikoni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Spekuloni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Nëse/atëherë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Aplikoni një parim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Shtroni hipoteza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Planifikoni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Idealizoni 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7305675" y="2433638"/>
            <a:ext cx="18383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20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NIVELI </a:t>
            </a:r>
            <a:r>
              <a:rPr lang="sq-AL" sz="2800" b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01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Kryeni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Numëroni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Përcaktoni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Përshkruani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Identifikoni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Listoni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Përkoni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Emëroni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Vëzhgoni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Recitoni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Përzgjedhni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5395913" y="1503363"/>
            <a:ext cx="197961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24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NIVELI </a:t>
            </a:r>
            <a:r>
              <a:rPr lang="sq-AL" sz="2800" b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02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Krahasoni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Ballafaqoni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Klasifikoni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Zgjedhni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Dalloni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Shpjegoni (Pse)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Konkludoni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Radhisni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Analizoni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Sintetizoni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Bëni krahasime </a:t>
            </a:r>
          </a:p>
          <a:p>
            <a:r>
              <a:rPr lang="sq-AL" sz="2000">
                <a:latin typeface="Calibri" pitchFamily="34" charset="0"/>
                <a:ea typeface="Calibri" pitchFamily="34" charset="0"/>
                <a:cs typeface="Calibri" pitchFamily="34" charset="0"/>
              </a:rPr>
              <a:t>Arsyetoni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90657" y="3794125"/>
            <a:ext cx="553998" cy="1763713"/>
          </a:xfrm>
          <a:prstGeom prst="rect">
            <a:avLst/>
          </a:prstGeom>
          <a:solidFill>
            <a:srgbClr val="66FF99"/>
          </a:solidFill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200" b="1" dirty="0">
                <a:latin typeface="Calibri" panose="020F0502020204030204" pitchFamily="34" charset="0"/>
                <a:cs typeface="Calibri" panose="020F0502020204030204" pitchFamily="34" charset="0"/>
              </a:rPr>
              <a:t>MBLEDHJA E INFORMACIONIT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296988" y="1352550"/>
            <a:ext cx="554038" cy="1779587"/>
          </a:xfrm>
          <a:prstGeom prst="rect">
            <a:avLst/>
          </a:prstGeom>
          <a:solidFill>
            <a:srgbClr val="FF5050"/>
          </a:solidFill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200" b="1" dirty="0">
                <a:latin typeface="Calibri" panose="020F0502020204030204" pitchFamily="34" charset="0"/>
                <a:cs typeface="Calibri" panose="020F0502020204030204" pitchFamily="34" charset="0"/>
              </a:rPr>
              <a:t>APLIKIMI I INFORMACIONIT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04925" y="1982788"/>
            <a:ext cx="554037" cy="1728788"/>
          </a:xfrm>
          <a:prstGeom prst="rect">
            <a:avLst/>
          </a:prstGeom>
          <a:solidFill>
            <a:srgbClr val="FFC000"/>
          </a:solidFill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200" b="1">
                <a:latin typeface="Calibri" panose="020F0502020204030204" pitchFamily="34" charset="0"/>
                <a:cs typeface="Calibri" panose="020F0502020204030204" pitchFamily="34" charset="0"/>
              </a:rPr>
              <a:t>PËRPUNIMI I INFORMACIONIT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st Century School - School leaders.potx" id="{5FCE04A2-55DB-4AAB-8AA8-5B3F5DFD163A}" vid="{E6389065-5924-4140-8357-03305ADF50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82BDA602482448357F678F2756EE0" ma:contentTypeVersion="6" ma:contentTypeDescription="Create a new document." ma:contentTypeScope="" ma:versionID="11e9e37311d4b83830ccfc90b2c9ffe2">
  <xsd:schema xmlns:xsd="http://www.w3.org/2001/XMLSchema" xmlns:xs="http://www.w3.org/2001/XMLSchema" xmlns:p="http://schemas.microsoft.com/office/2006/metadata/properties" xmlns:ns2="c7fdc313-a861-4753-95d8-f636ab2e3661" xmlns:ns3="0c89038d-5d45-4cab-b00d-d7a17fb21f0c" targetNamespace="http://schemas.microsoft.com/office/2006/metadata/properties" ma:root="true" ma:fieldsID="97b24600dc3f076b43ab6c7c0e116440" ns2:_="" ns3:_="">
    <xsd:import namespace="c7fdc313-a861-4753-95d8-f636ab2e3661"/>
    <xsd:import namespace="0c89038d-5d45-4cab-b00d-d7a17fb21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dc313-a861-4753-95d8-f636ab2e3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9038d-5d45-4cab-b00d-d7a17fb21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C03D0-5855-4061-9507-9FEC7F047064}">
  <ds:schemaRefs>
    <ds:schemaRef ds:uri="0c89038d-5d45-4cab-b00d-d7a17fb21f0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7fdc313-a861-4753-95d8-f636ab2e366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2C1CE4-1AD9-486A-90D5-670E415C9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CF8C3-D6B2-4117-9C75-F7DFE56F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dc313-a861-4753-95d8-f636ab2e3661"/>
    <ds:schemaRef ds:uri="0c89038d-5d45-4cab-b00d-d7a17fb21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21st Century School - School leaders v2</Template>
  <TotalTime>15522</TotalTime>
  <Words>448</Words>
  <Application>Microsoft Macintosh PowerPoint</Application>
  <PresentationFormat>On-screen Show (4:3)</PresentationFormat>
  <Paragraphs>150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British Council Sans Light</vt:lpstr>
      <vt:lpstr>Calibri</vt:lpstr>
      <vt:lpstr>British Council_Presentation Blue</vt:lpstr>
      <vt:lpstr>Shkollat e shekullit 21</vt:lpstr>
      <vt:lpstr>PowerPoint Presentation</vt:lpstr>
      <vt:lpstr>PowerPoint Presentation</vt:lpstr>
      <vt:lpstr>Tri nivele </vt:lpstr>
      <vt:lpstr>Tri nivele </vt:lpstr>
      <vt:lpstr>Tri nivele </vt:lpstr>
      <vt:lpstr>PowerPoint Presentation</vt:lpstr>
      <vt:lpstr>Taksonomia e Bloomit</vt:lpstr>
      <vt:lpstr>TRI NIVELET E PYETJEVE</vt:lpstr>
      <vt:lpstr>PowerPoint Presentation</vt:lpstr>
      <vt:lpstr>PowerPoint Presentation</vt:lpstr>
      <vt:lpstr>PowerPoint Presentation</vt:lpstr>
      <vt:lpstr>Praktikoni </vt:lpstr>
      <vt:lpstr>Praktikoni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SCHOOLS</dc:title>
  <dc:creator>Dragutin Šćekić</dc:creator>
  <cp:lastModifiedBy>Jelena  Cakic</cp:lastModifiedBy>
  <cp:revision>612</cp:revision>
  <cp:lastPrinted>2020-06-30T12:59:22Z</cp:lastPrinted>
  <dcterms:created xsi:type="dcterms:W3CDTF">2019-02-03T13:42:27Z</dcterms:created>
  <dcterms:modified xsi:type="dcterms:W3CDTF">2020-07-07T12:47:09Z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0x01010039782BDA602482448357F678F2756EE0</vt:lpwstr>
  </property>
</Properties>
</file>